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5" r:id="rId2"/>
    <p:sldId id="273" r:id="rId3"/>
    <p:sldId id="298" r:id="rId4"/>
    <p:sldId id="275" r:id="rId5"/>
    <p:sldId id="274" r:id="rId6"/>
    <p:sldId id="277" r:id="rId7"/>
    <p:sldId id="299" r:id="rId8"/>
    <p:sldId id="272" r:id="rId9"/>
  </p:sldIdLst>
  <p:sldSz cx="12192000" cy="6858000"/>
  <p:notesSz cx="6799263" cy="99853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BF"/>
    <a:srgbClr val="D2E3F2"/>
    <a:srgbClr val="D7E7F5"/>
    <a:srgbClr val="C9DDEF"/>
    <a:srgbClr val="5D9BD1"/>
    <a:srgbClr val="CDEBFF"/>
    <a:srgbClr val="B7E2FF"/>
    <a:srgbClr val="0070C0"/>
    <a:srgbClr val="6600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8" autoAdjust="0"/>
    <p:restoredTop sz="89154" autoAdjust="0"/>
  </p:normalViewPr>
  <p:slideViewPr>
    <p:cSldViewPr snapToGrid="0">
      <p:cViewPr varScale="1">
        <p:scale>
          <a:sx n="82" d="100"/>
          <a:sy n="82" d="100"/>
        </p:scale>
        <p:origin x="63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B931EC-D48C-409D-ABB8-EF14EAB49B62}"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fr-FR"/>
        </a:p>
      </dgm:t>
    </dgm:pt>
    <dgm:pt modelId="{0ACD9F6B-2185-4FB3-8112-C34EC9AD6BDE}">
      <dgm:prSet phldrT="[Texte]" custT="1"/>
      <dgm:spPr>
        <a:solidFill>
          <a:schemeClr val="accent1">
            <a:lumMod val="75000"/>
          </a:schemeClr>
        </a:solidFill>
        <a:ln>
          <a:noFill/>
        </a:ln>
        <a:effectLst/>
        <a:scene3d>
          <a:camera prst="orthographicFront">
            <a:rot lat="0" lon="0" rev="0"/>
          </a:camera>
          <a:lightRig rig="balanced" dir="t">
            <a:rot lat="0" lon="0" rev="8700000"/>
          </a:lightRig>
        </a:scene3d>
        <a:sp3d>
          <a:bevelT w="190500" h="38100"/>
        </a:sp3d>
      </dgm:spPr>
      <dgm:t>
        <a:bodyPr/>
        <a:lstStyle/>
        <a:p>
          <a:endParaRPr lang="fr-FR" sz="1400" dirty="0" smtClean="0">
            <a:solidFill>
              <a:schemeClr val="tx2"/>
            </a:solidFill>
          </a:endParaRPr>
        </a:p>
        <a:p>
          <a:r>
            <a:rPr lang="fr-FR" sz="1400" b="1" dirty="0" smtClean="0">
              <a:solidFill>
                <a:schemeClr val="bg1"/>
              </a:solidFill>
            </a:rPr>
            <a:t>Programmation</a:t>
          </a:r>
        </a:p>
        <a:p>
          <a:r>
            <a:rPr lang="fr-FR" sz="1400" b="1" dirty="0" smtClean="0">
              <a:solidFill>
                <a:schemeClr val="bg1"/>
              </a:solidFill>
            </a:rPr>
            <a:t>Temps </a:t>
          </a:r>
          <a:r>
            <a:rPr lang="fr-FR" sz="1400" b="1" dirty="0">
              <a:solidFill>
                <a:schemeClr val="bg1"/>
              </a:solidFill>
            </a:rPr>
            <a:t>scolaire</a:t>
          </a:r>
        </a:p>
        <a:p>
          <a:r>
            <a:rPr lang="fr-FR" sz="1400" b="1" dirty="0" smtClean="0">
              <a:solidFill>
                <a:schemeClr val="bg1"/>
              </a:solidFill>
            </a:rPr>
            <a:t>2018-2019</a:t>
          </a:r>
        </a:p>
        <a:p>
          <a:r>
            <a:rPr lang="fr-FR" sz="1400" b="1" dirty="0" smtClean="0">
              <a:solidFill>
                <a:schemeClr val="tx2"/>
              </a:solidFill>
            </a:rPr>
            <a:t> </a:t>
          </a:r>
          <a:endParaRPr lang="fr-FR" sz="1400" b="1" dirty="0">
            <a:solidFill>
              <a:schemeClr val="tx2"/>
            </a:solidFill>
          </a:endParaRPr>
        </a:p>
      </dgm:t>
    </dgm:pt>
    <dgm:pt modelId="{3A2503DE-F35F-496C-A1D9-39386371ED71}" type="parTrans" cxnId="{B89A0C62-4575-49DF-AA0D-BA38AEF4BF10}">
      <dgm:prSet/>
      <dgm:spPr/>
      <dgm:t>
        <a:bodyPr/>
        <a:lstStyle/>
        <a:p>
          <a:endParaRPr lang="fr-FR"/>
        </a:p>
      </dgm:t>
    </dgm:pt>
    <dgm:pt modelId="{0D04A157-ABCD-46DC-95CA-03A43405A30B}" type="sibTrans" cxnId="{B89A0C62-4575-49DF-AA0D-BA38AEF4BF10}">
      <dgm:prSet/>
      <dgm:spPr/>
      <dgm:t>
        <a:bodyPr/>
        <a:lstStyle/>
        <a:p>
          <a:endParaRPr lang="fr-FR"/>
        </a:p>
      </dgm:t>
    </dgm:pt>
    <dgm:pt modelId="{B389606D-69FD-4795-BF82-73E916C97EA6}">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a:t>Coéducation </a:t>
          </a:r>
        </a:p>
        <a:p>
          <a:r>
            <a:rPr lang="fr-FR" sz="1200" b="1" dirty="0"/>
            <a:t>Espaces </a:t>
          </a:r>
          <a:r>
            <a:rPr lang="fr-FR" sz="1200" b="1" dirty="0" smtClean="0"/>
            <a:t>parents</a:t>
          </a:r>
        </a:p>
        <a:p>
          <a:r>
            <a:rPr lang="fr-FR" sz="1200" b="1" dirty="0" smtClean="0"/>
            <a:t>89 520 €</a:t>
          </a:r>
        </a:p>
        <a:p>
          <a:endParaRPr lang="fr-FR" sz="1200" b="1" dirty="0"/>
        </a:p>
      </dgm:t>
    </dgm:pt>
    <dgm:pt modelId="{5008A005-C54C-4652-875D-C339424EF409}" type="parTrans" cxnId="{BE1C3790-CF2B-472C-8725-1D22A6DF041D}">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FDE05159-6CA9-4CDD-BAEA-1A17E1490CEE}" type="sibTrans" cxnId="{BE1C3790-CF2B-472C-8725-1D22A6DF041D}">
      <dgm:prSet/>
      <dgm:spPr/>
      <dgm:t>
        <a:bodyPr/>
        <a:lstStyle/>
        <a:p>
          <a:endParaRPr lang="fr-FR"/>
        </a:p>
      </dgm:t>
    </dgm:pt>
    <dgm:pt modelId="{3C171CD1-9016-4382-AFAB-940B7EDA6B5E}">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smtClean="0"/>
            <a:t>Ambassadeurs Du Livre</a:t>
          </a:r>
        </a:p>
        <a:p>
          <a:r>
            <a:rPr lang="fr-FR" sz="1200" b="1" dirty="0" smtClean="0"/>
            <a:t>300 000 €</a:t>
          </a:r>
          <a:endParaRPr lang="fr-FR" sz="1200" b="1" dirty="0"/>
        </a:p>
      </dgm:t>
    </dgm:pt>
    <dgm:pt modelId="{EF75A321-AED2-4BEA-A877-0D19A048FDA1}" type="parTrans" cxnId="{E3BA3DAD-325E-46B4-A49A-DD5CF6474E3A}">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3E68C7EE-7EDB-4CBF-8662-F5F7322C738C}" type="sibTrans" cxnId="{E3BA3DAD-325E-46B4-A49A-DD5CF6474E3A}">
      <dgm:prSet/>
      <dgm:spPr/>
      <dgm:t>
        <a:bodyPr/>
        <a:lstStyle/>
        <a:p>
          <a:endParaRPr lang="fr-FR"/>
        </a:p>
      </dgm:t>
    </dgm:pt>
    <dgm:pt modelId="{74B8ABEC-0933-4B6E-BB48-479637508B17}">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a:t>Dispositifs partenariaux</a:t>
          </a:r>
        </a:p>
        <a:p>
          <a:r>
            <a:rPr lang="fr-FR" sz="1200" b="1" dirty="0"/>
            <a:t>Éducation artistique et </a:t>
          </a:r>
          <a:r>
            <a:rPr lang="fr-FR" sz="1200" b="1" dirty="0" smtClean="0"/>
            <a:t>culturelle</a:t>
          </a:r>
        </a:p>
        <a:p>
          <a:r>
            <a:rPr lang="fr-FR" sz="1200" b="1" dirty="0" smtClean="0"/>
            <a:t>39 250 €</a:t>
          </a:r>
          <a:endParaRPr lang="fr-FR" sz="1200" b="1" dirty="0"/>
        </a:p>
      </dgm:t>
    </dgm:pt>
    <dgm:pt modelId="{DC64B4C4-F4FC-48B0-9AEC-1AC6FA35B1A4}" type="parTrans" cxnId="{CE61FAB8-A66F-4B5C-B9A5-64AC75C90A33}">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BADFA92A-A6EC-49DE-B0DD-8BA05B3CA559}" type="sibTrans" cxnId="{CE61FAB8-A66F-4B5C-B9A5-64AC75C90A33}">
      <dgm:prSet/>
      <dgm:spPr/>
      <dgm:t>
        <a:bodyPr/>
        <a:lstStyle/>
        <a:p>
          <a:endParaRPr lang="fr-FR"/>
        </a:p>
      </dgm:t>
    </dgm:pt>
    <dgm:pt modelId="{B7AA75B7-03F9-4194-881E-F846D5CC752D}">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a:t>Classes </a:t>
          </a:r>
          <a:r>
            <a:rPr lang="fr-FR" sz="1200" b="1" dirty="0" smtClean="0"/>
            <a:t>sciences</a:t>
          </a:r>
        </a:p>
        <a:p>
          <a:r>
            <a:rPr lang="fr-FR" sz="1200" b="1" dirty="0" smtClean="0"/>
            <a:t>60 classes</a:t>
          </a:r>
        </a:p>
        <a:p>
          <a:r>
            <a:rPr lang="fr-FR" sz="1200" b="1" dirty="0" smtClean="0"/>
            <a:t>77 580 €</a:t>
          </a:r>
          <a:endParaRPr lang="fr-FR" sz="1200" b="1" dirty="0"/>
        </a:p>
      </dgm:t>
    </dgm:pt>
    <dgm:pt modelId="{EC8D8CC6-DC4E-4CEE-A3EC-6DE1C758A7D8}" type="parTrans" cxnId="{6CF358EB-64DA-4987-B156-6E6F43A2C96A}">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CFE81296-F2FF-4DD6-9166-0EFD3495B11F}" type="sibTrans" cxnId="{6CF358EB-64DA-4987-B156-6E6F43A2C96A}">
      <dgm:prSet/>
      <dgm:spPr/>
      <dgm:t>
        <a:bodyPr/>
        <a:lstStyle/>
        <a:p>
          <a:endParaRPr lang="fr-FR"/>
        </a:p>
      </dgm:t>
    </dgm:pt>
    <dgm:pt modelId="{213E1278-5795-4254-ABD2-6F612CD7568A}">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a:t>Projets d’initiative locale//priorités </a:t>
          </a:r>
          <a:r>
            <a:rPr lang="fr-FR" sz="1200" b="1" dirty="0" smtClean="0"/>
            <a:t>PEDT</a:t>
          </a:r>
        </a:p>
        <a:p>
          <a:r>
            <a:rPr lang="fr-FR" sz="1200" b="1" dirty="0" smtClean="0"/>
            <a:t>121 693 € </a:t>
          </a:r>
          <a:endParaRPr lang="fr-FR" sz="1200" b="1" dirty="0"/>
        </a:p>
      </dgm:t>
    </dgm:pt>
    <dgm:pt modelId="{932C8045-91B1-44A9-9CC9-74B6F344DE0E}" type="parTrans" cxnId="{AD8C509C-F4A4-46D9-82E1-25CDF3C9986C}">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3478FCE5-E804-48F6-B3A8-721F8544C84E}" type="sibTrans" cxnId="{AD8C509C-F4A4-46D9-82E1-25CDF3C9986C}">
      <dgm:prSet/>
      <dgm:spPr/>
      <dgm:t>
        <a:bodyPr/>
        <a:lstStyle/>
        <a:p>
          <a:endParaRPr lang="fr-FR"/>
        </a:p>
      </dgm:t>
    </dgm:pt>
    <dgm:pt modelId="{DAAFFD97-8E07-4339-A448-64F7780E37F9}">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a:t>Classes </a:t>
          </a:r>
          <a:r>
            <a:rPr lang="fr-FR" sz="1200" b="1" dirty="0" smtClean="0"/>
            <a:t>péniches</a:t>
          </a:r>
        </a:p>
        <a:p>
          <a:r>
            <a:rPr lang="fr-FR" sz="1200" b="1" dirty="0" smtClean="0"/>
            <a:t>20 classes</a:t>
          </a:r>
        </a:p>
        <a:p>
          <a:r>
            <a:rPr lang="fr-FR" sz="1200" b="1" dirty="0" smtClean="0"/>
            <a:t>34 200 € </a:t>
          </a:r>
          <a:endParaRPr lang="fr-FR" sz="1200" b="1" dirty="0"/>
        </a:p>
      </dgm:t>
    </dgm:pt>
    <dgm:pt modelId="{68B0E7F2-92D8-427D-8E7D-89714FC3B1B0}" type="sibTrans" cxnId="{9850AA1B-B33E-464B-A51E-3992222FE1E6}">
      <dgm:prSet/>
      <dgm:spPr/>
      <dgm:t>
        <a:bodyPr/>
        <a:lstStyle/>
        <a:p>
          <a:endParaRPr lang="fr-FR"/>
        </a:p>
      </dgm:t>
    </dgm:pt>
    <dgm:pt modelId="{6D0A0652-CF23-4608-A28F-32F66C553E8B}" type="parTrans" cxnId="{9850AA1B-B33E-464B-A51E-3992222FE1E6}">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5562614E-BF7F-41DF-A712-D2AA8AC900D9}">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a:t>Classes </a:t>
          </a:r>
          <a:r>
            <a:rPr lang="fr-FR" sz="1200" b="1" dirty="0" smtClean="0"/>
            <a:t>découvertes</a:t>
          </a:r>
        </a:p>
        <a:p>
          <a:r>
            <a:rPr lang="fr-FR" sz="1200" b="1" dirty="0" smtClean="0"/>
            <a:t>124 classes</a:t>
          </a:r>
        </a:p>
        <a:p>
          <a:r>
            <a:rPr lang="fr-FR" sz="1200" b="1" dirty="0" smtClean="0"/>
            <a:t>279 817 €</a:t>
          </a:r>
          <a:endParaRPr lang="fr-FR" sz="1200" b="1" dirty="0"/>
        </a:p>
      </dgm:t>
    </dgm:pt>
    <dgm:pt modelId="{30173169-1360-4F34-BAAE-96135D25B2CA}" type="sibTrans" cxnId="{ACCB3C84-D846-48AA-80FB-7E3A7B7FA6B8}">
      <dgm:prSet/>
      <dgm:spPr/>
      <dgm:t>
        <a:bodyPr/>
        <a:lstStyle/>
        <a:p>
          <a:endParaRPr lang="fr-FR"/>
        </a:p>
      </dgm:t>
    </dgm:pt>
    <dgm:pt modelId="{D2392AEC-0C50-4487-8653-94FC15AA22E0}" type="parTrans" cxnId="{ACCB3C84-D846-48AA-80FB-7E3A7B7FA6B8}">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18F558B1-0D7A-4C37-AF75-EBCBE5A99F20}">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a:t>Intervenants </a:t>
          </a:r>
          <a:r>
            <a:rPr lang="fr-FR" sz="1200" b="1" dirty="0" smtClean="0"/>
            <a:t>musicaux</a:t>
          </a:r>
        </a:p>
        <a:p>
          <a:r>
            <a:rPr lang="fr-FR" sz="1200" b="1" dirty="0" smtClean="0"/>
            <a:t>890 000 €</a:t>
          </a:r>
          <a:endParaRPr lang="fr-FR" sz="1200" b="1" dirty="0"/>
        </a:p>
      </dgm:t>
    </dgm:pt>
    <dgm:pt modelId="{6D54DDA1-0C34-47E3-BC57-318C4DD49846}" type="parTrans" cxnId="{3E112A68-D25B-4613-8B58-96198BB8D522}">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F6E3BCAE-1190-4AC9-9987-808B9C56D682}" type="sibTrans" cxnId="{3E112A68-D25B-4613-8B58-96198BB8D522}">
      <dgm:prSet/>
      <dgm:spPr/>
      <dgm:t>
        <a:bodyPr/>
        <a:lstStyle/>
        <a:p>
          <a:endParaRPr lang="fr-FR"/>
        </a:p>
      </dgm:t>
    </dgm:pt>
    <dgm:pt modelId="{A28E2DA7-41D3-4ACC-834A-ED0B2768F60C}">
      <dgm:prSet phldrT="[Texte]" custT="1"/>
      <dgm:spPr>
        <a:ln>
          <a:noFill/>
        </a:ln>
        <a:effectLst/>
        <a:scene3d>
          <a:camera prst="orthographicFront">
            <a:rot lat="0" lon="0" rev="0"/>
          </a:camera>
          <a:lightRig rig="balanced" dir="t">
            <a:rot lat="0" lon="0" rev="8700000"/>
          </a:lightRig>
        </a:scene3d>
        <a:sp3d>
          <a:bevelT w="190500" h="38100"/>
        </a:sp3d>
      </dgm:spPr>
      <dgm:t>
        <a:bodyPr/>
        <a:lstStyle/>
        <a:p>
          <a:r>
            <a:rPr lang="fr-FR" sz="1200" b="1" dirty="0" smtClean="0"/>
            <a:t>Education à </a:t>
          </a:r>
        </a:p>
        <a:p>
          <a:r>
            <a:rPr lang="fr-FR" sz="1200" b="1" dirty="0" smtClean="0"/>
            <a:t>la santé </a:t>
          </a:r>
          <a:r>
            <a:rPr lang="fr-FR" sz="1100" b="1" dirty="0" smtClean="0"/>
            <a:t>(mobilisation des équipes médico sociales sur 87 projets)</a:t>
          </a:r>
          <a:endParaRPr lang="fr-FR" sz="1100" b="1" dirty="0"/>
        </a:p>
      </dgm:t>
    </dgm:pt>
    <dgm:pt modelId="{BF7582B1-E780-411F-B10F-AD5A44FF2964}" type="parTrans" cxnId="{F91C58A5-CE6F-4146-A366-41A89D72658E}">
      <dgm:prSet/>
      <dgm:spPr>
        <a:ln>
          <a:noFill/>
        </a:ln>
        <a:effectLst/>
        <a:scene3d>
          <a:camera prst="orthographicFront">
            <a:rot lat="0" lon="0" rev="0"/>
          </a:camera>
          <a:lightRig rig="contrasting" dir="t">
            <a:rot lat="0" lon="0" rev="7800000"/>
          </a:lightRig>
        </a:scene3d>
        <a:sp3d>
          <a:bevelT w="139700" h="139700"/>
        </a:sp3d>
      </dgm:spPr>
      <dgm:t>
        <a:bodyPr/>
        <a:lstStyle/>
        <a:p>
          <a:endParaRPr lang="fr-FR"/>
        </a:p>
      </dgm:t>
    </dgm:pt>
    <dgm:pt modelId="{0FE4E421-8A8D-4965-8E5E-DA24F1341A50}" type="sibTrans" cxnId="{F91C58A5-CE6F-4146-A366-41A89D72658E}">
      <dgm:prSet/>
      <dgm:spPr/>
      <dgm:t>
        <a:bodyPr/>
        <a:lstStyle/>
        <a:p>
          <a:endParaRPr lang="fr-FR"/>
        </a:p>
      </dgm:t>
    </dgm:pt>
    <dgm:pt modelId="{4F854E06-DCCA-456C-B787-6FB1CB8C8A54}" type="pres">
      <dgm:prSet presAssocID="{95B931EC-D48C-409D-ABB8-EF14EAB49B62}" presName="Name0" presStyleCnt="0">
        <dgm:presLayoutVars>
          <dgm:chMax val="1"/>
          <dgm:dir/>
          <dgm:animLvl val="ctr"/>
          <dgm:resizeHandles val="exact"/>
        </dgm:presLayoutVars>
      </dgm:prSet>
      <dgm:spPr/>
      <dgm:t>
        <a:bodyPr/>
        <a:lstStyle/>
        <a:p>
          <a:endParaRPr lang="fr-FR"/>
        </a:p>
      </dgm:t>
    </dgm:pt>
    <dgm:pt modelId="{DE7F6274-D543-4FBC-8225-D7B75575F830}" type="pres">
      <dgm:prSet presAssocID="{0ACD9F6B-2185-4FB3-8112-C34EC9AD6BDE}" presName="centerShape" presStyleLbl="node0" presStyleIdx="0" presStyleCnt="1" custScaleX="164262" custScaleY="157289" custLinFactNeighborX="-584" custLinFactNeighborY="-4666"/>
      <dgm:spPr/>
      <dgm:t>
        <a:bodyPr/>
        <a:lstStyle/>
        <a:p>
          <a:endParaRPr lang="fr-FR"/>
        </a:p>
      </dgm:t>
    </dgm:pt>
    <dgm:pt modelId="{C9B06159-419C-4449-B16B-7476CD340C95}" type="pres">
      <dgm:prSet presAssocID="{BF7582B1-E780-411F-B10F-AD5A44FF2964}" presName="parTrans" presStyleLbl="sibTrans2D1" presStyleIdx="0" presStyleCnt="9" custScaleX="143360"/>
      <dgm:spPr/>
      <dgm:t>
        <a:bodyPr/>
        <a:lstStyle/>
        <a:p>
          <a:endParaRPr lang="fr-FR"/>
        </a:p>
      </dgm:t>
    </dgm:pt>
    <dgm:pt modelId="{B8CB420D-306E-4D5C-8DA4-2C9AC0708E12}" type="pres">
      <dgm:prSet presAssocID="{BF7582B1-E780-411F-B10F-AD5A44FF2964}" presName="connectorText" presStyleLbl="sibTrans2D1" presStyleIdx="0" presStyleCnt="9"/>
      <dgm:spPr/>
      <dgm:t>
        <a:bodyPr/>
        <a:lstStyle/>
        <a:p>
          <a:endParaRPr lang="fr-FR"/>
        </a:p>
      </dgm:t>
    </dgm:pt>
    <dgm:pt modelId="{8FB91CD6-47C4-4F29-91AE-00EF5A11CA33}" type="pres">
      <dgm:prSet presAssocID="{A28E2DA7-41D3-4ACC-834A-ED0B2768F60C}" presName="node" presStyleLbl="node1" presStyleIdx="0" presStyleCnt="9">
        <dgm:presLayoutVars>
          <dgm:bulletEnabled val="1"/>
        </dgm:presLayoutVars>
      </dgm:prSet>
      <dgm:spPr/>
      <dgm:t>
        <a:bodyPr/>
        <a:lstStyle/>
        <a:p>
          <a:endParaRPr lang="fr-FR"/>
        </a:p>
      </dgm:t>
    </dgm:pt>
    <dgm:pt modelId="{A64E49E9-CFAA-46BE-80F1-5417F4C13B37}" type="pres">
      <dgm:prSet presAssocID="{5008A005-C54C-4652-875D-C339424EF409}" presName="parTrans" presStyleLbl="sibTrans2D1" presStyleIdx="1" presStyleCnt="9" custScaleX="130098"/>
      <dgm:spPr/>
      <dgm:t>
        <a:bodyPr/>
        <a:lstStyle/>
        <a:p>
          <a:endParaRPr lang="fr-FR"/>
        </a:p>
      </dgm:t>
    </dgm:pt>
    <dgm:pt modelId="{F4E162BC-2363-4068-8C64-EB09F54C9A9F}" type="pres">
      <dgm:prSet presAssocID="{5008A005-C54C-4652-875D-C339424EF409}" presName="connectorText" presStyleLbl="sibTrans2D1" presStyleIdx="1" presStyleCnt="9"/>
      <dgm:spPr/>
      <dgm:t>
        <a:bodyPr/>
        <a:lstStyle/>
        <a:p>
          <a:endParaRPr lang="fr-FR"/>
        </a:p>
      </dgm:t>
    </dgm:pt>
    <dgm:pt modelId="{CBC8A1A3-366F-4AA9-80D6-C83BE4F34C5D}" type="pres">
      <dgm:prSet presAssocID="{B389606D-69FD-4795-BF82-73E916C97EA6}" presName="node" presStyleLbl="node1" presStyleIdx="1" presStyleCnt="9">
        <dgm:presLayoutVars>
          <dgm:bulletEnabled val="1"/>
        </dgm:presLayoutVars>
      </dgm:prSet>
      <dgm:spPr/>
      <dgm:t>
        <a:bodyPr/>
        <a:lstStyle/>
        <a:p>
          <a:endParaRPr lang="fr-FR"/>
        </a:p>
      </dgm:t>
    </dgm:pt>
    <dgm:pt modelId="{360303D1-C114-4B5A-AC6A-4CE11D30FBB0}" type="pres">
      <dgm:prSet presAssocID="{EF75A321-AED2-4BEA-A877-0D19A048FDA1}" presName="parTrans" presStyleLbl="sibTrans2D1" presStyleIdx="2" presStyleCnt="9"/>
      <dgm:spPr/>
      <dgm:t>
        <a:bodyPr/>
        <a:lstStyle/>
        <a:p>
          <a:endParaRPr lang="fr-FR"/>
        </a:p>
      </dgm:t>
    </dgm:pt>
    <dgm:pt modelId="{DD0E246C-8A4D-4D0B-9A1D-C4A28F981755}" type="pres">
      <dgm:prSet presAssocID="{EF75A321-AED2-4BEA-A877-0D19A048FDA1}" presName="connectorText" presStyleLbl="sibTrans2D1" presStyleIdx="2" presStyleCnt="9"/>
      <dgm:spPr/>
      <dgm:t>
        <a:bodyPr/>
        <a:lstStyle/>
        <a:p>
          <a:endParaRPr lang="fr-FR"/>
        </a:p>
      </dgm:t>
    </dgm:pt>
    <dgm:pt modelId="{7A86B345-FB18-489D-998F-D42DAD158766}" type="pres">
      <dgm:prSet presAssocID="{3C171CD1-9016-4382-AFAB-940B7EDA6B5E}" presName="node" presStyleLbl="node1" presStyleIdx="2" presStyleCnt="9" custRadScaleRad="103652" custRadScaleInc="-2037">
        <dgm:presLayoutVars>
          <dgm:bulletEnabled val="1"/>
        </dgm:presLayoutVars>
      </dgm:prSet>
      <dgm:spPr/>
      <dgm:t>
        <a:bodyPr/>
        <a:lstStyle/>
        <a:p>
          <a:endParaRPr lang="fr-FR"/>
        </a:p>
      </dgm:t>
    </dgm:pt>
    <dgm:pt modelId="{AA52E82A-BC23-4189-BD42-8F78ACF50D12}" type="pres">
      <dgm:prSet presAssocID="{DC64B4C4-F4FC-48B0-9AEC-1AC6FA35B1A4}" presName="parTrans" presStyleLbl="sibTrans2D1" presStyleIdx="3" presStyleCnt="9"/>
      <dgm:spPr/>
      <dgm:t>
        <a:bodyPr/>
        <a:lstStyle/>
        <a:p>
          <a:endParaRPr lang="fr-FR"/>
        </a:p>
      </dgm:t>
    </dgm:pt>
    <dgm:pt modelId="{D209207C-5C45-4126-B0DE-EA4420DA1B3A}" type="pres">
      <dgm:prSet presAssocID="{DC64B4C4-F4FC-48B0-9AEC-1AC6FA35B1A4}" presName="connectorText" presStyleLbl="sibTrans2D1" presStyleIdx="3" presStyleCnt="9"/>
      <dgm:spPr/>
      <dgm:t>
        <a:bodyPr/>
        <a:lstStyle/>
        <a:p>
          <a:endParaRPr lang="fr-FR"/>
        </a:p>
      </dgm:t>
    </dgm:pt>
    <dgm:pt modelId="{4319C8D5-A696-4175-8E03-486A69264D5E}" type="pres">
      <dgm:prSet presAssocID="{74B8ABEC-0933-4B6E-BB48-479637508B17}" presName="node" presStyleLbl="node1" presStyleIdx="3" presStyleCnt="9" custRadScaleRad="94104" custRadScaleInc="-20450">
        <dgm:presLayoutVars>
          <dgm:bulletEnabled val="1"/>
        </dgm:presLayoutVars>
      </dgm:prSet>
      <dgm:spPr/>
      <dgm:t>
        <a:bodyPr/>
        <a:lstStyle/>
        <a:p>
          <a:endParaRPr lang="fr-FR"/>
        </a:p>
      </dgm:t>
    </dgm:pt>
    <dgm:pt modelId="{36D9C4CF-09E7-47C5-9F24-2590732E6E6B}" type="pres">
      <dgm:prSet presAssocID="{D2392AEC-0C50-4487-8653-94FC15AA22E0}" presName="parTrans" presStyleLbl="sibTrans2D1" presStyleIdx="4" presStyleCnt="9"/>
      <dgm:spPr/>
      <dgm:t>
        <a:bodyPr/>
        <a:lstStyle/>
        <a:p>
          <a:endParaRPr lang="fr-FR"/>
        </a:p>
      </dgm:t>
    </dgm:pt>
    <dgm:pt modelId="{A72C5405-2D43-4B58-A5A3-45825E750BB6}" type="pres">
      <dgm:prSet presAssocID="{D2392AEC-0C50-4487-8653-94FC15AA22E0}" presName="connectorText" presStyleLbl="sibTrans2D1" presStyleIdx="4" presStyleCnt="9"/>
      <dgm:spPr/>
      <dgm:t>
        <a:bodyPr/>
        <a:lstStyle/>
        <a:p>
          <a:endParaRPr lang="fr-FR"/>
        </a:p>
      </dgm:t>
    </dgm:pt>
    <dgm:pt modelId="{E2B98030-1A0B-4E29-90F8-FC1052E55160}" type="pres">
      <dgm:prSet presAssocID="{5562614E-BF7F-41DF-A712-D2AA8AC900D9}" presName="node" presStyleLbl="node1" presStyleIdx="4" presStyleCnt="9" custRadScaleRad="95260" custRadScaleInc="-2332">
        <dgm:presLayoutVars>
          <dgm:bulletEnabled val="1"/>
        </dgm:presLayoutVars>
      </dgm:prSet>
      <dgm:spPr/>
      <dgm:t>
        <a:bodyPr/>
        <a:lstStyle/>
        <a:p>
          <a:endParaRPr lang="fr-FR"/>
        </a:p>
      </dgm:t>
    </dgm:pt>
    <dgm:pt modelId="{0076451C-B8B6-460E-90D4-E86BD5CAC52C}" type="pres">
      <dgm:prSet presAssocID="{6D0A0652-CF23-4608-A28F-32F66C553E8B}" presName="parTrans" presStyleLbl="sibTrans2D1" presStyleIdx="5" presStyleCnt="9"/>
      <dgm:spPr/>
      <dgm:t>
        <a:bodyPr/>
        <a:lstStyle/>
        <a:p>
          <a:endParaRPr lang="fr-FR"/>
        </a:p>
      </dgm:t>
    </dgm:pt>
    <dgm:pt modelId="{EBDD7DAA-4A1D-4B7B-9792-04A95DBA983F}" type="pres">
      <dgm:prSet presAssocID="{6D0A0652-CF23-4608-A28F-32F66C553E8B}" presName="connectorText" presStyleLbl="sibTrans2D1" presStyleIdx="5" presStyleCnt="9"/>
      <dgm:spPr/>
      <dgm:t>
        <a:bodyPr/>
        <a:lstStyle/>
        <a:p>
          <a:endParaRPr lang="fr-FR"/>
        </a:p>
      </dgm:t>
    </dgm:pt>
    <dgm:pt modelId="{D2769C8F-9F89-4E6B-997B-DA83734BCA7B}" type="pres">
      <dgm:prSet presAssocID="{DAAFFD97-8E07-4339-A448-64F7780E37F9}" presName="node" presStyleLbl="node1" presStyleIdx="5" presStyleCnt="9" custRadScaleRad="95581" custRadScaleInc="4877">
        <dgm:presLayoutVars>
          <dgm:bulletEnabled val="1"/>
        </dgm:presLayoutVars>
      </dgm:prSet>
      <dgm:spPr/>
      <dgm:t>
        <a:bodyPr/>
        <a:lstStyle/>
        <a:p>
          <a:endParaRPr lang="fr-FR"/>
        </a:p>
      </dgm:t>
    </dgm:pt>
    <dgm:pt modelId="{B59583BF-CC20-44A2-80AF-6613D1B8C477}" type="pres">
      <dgm:prSet presAssocID="{EC8D8CC6-DC4E-4CEE-A3EC-6DE1C758A7D8}" presName="parTrans" presStyleLbl="sibTrans2D1" presStyleIdx="6" presStyleCnt="9"/>
      <dgm:spPr/>
      <dgm:t>
        <a:bodyPr/>
        <a:lstStyle/>
        <a:p>
          <a:endParaRPr lang="fr-FR"/>
        </a:p>
      </dgm:t>
    </dgm:pt>
    <dgm:pt modelId="{E032811A-F5ED-49BD-BDF4-1828BD366488}" type="pres">
      <dgm:prSet presAssocID="{EC8D8CC6-DC4E-4CEE-A3EC-6DE1C758A7D8}" presName="connectorText" presStyleLbl="sibTrans2D1" presStyleIdx="6" presStyleCnt="9"/>
      <dgm:spPr/>
      <dgm:t>
        <a:bodyPr/>
        <a:lstStyle/>
        <a:p>
          <a:endParaRPr lang="fr-FR"/>
        </a:p>
      </dgm:t>
    </dgm:pt>
    <dgm:pt modelId="{7373879A-0B5B-4CCE-BBBC-6CFC9B84472C}" type="pres">
      <dgm:prSet presAssocID="{B7AA75B7-03F9-4194-881E-F846D5CC752D}" presName="node" presStyleLbl="node1" presStyleIdx="6" presStyleCnt="9" custScaleX="103853" custRadScaleRad="98775" custRadScaleInc="1107">
        <dgm:presLayoutVars>
          <dgm:bulletEnabled val="1"/>
        </dgm:presLayoutVars>
      </dgm:prSet>
      <dgm:spPr/>
      <dgm:t>
        <a:bodyPr/>
        <a:lstStyle/>
        <a:p>
          <a:endParaRPr lang="fr-FR"/>
        </a:p>
      </dgm:t>
    </dgm:pt>
    <dgm:pt modelId="{DEB6682D-2D3A-4562-951E-5CA56CF1D807}" type="pres">
      <dgm:prSet presAssocID="{932C8045-91B1-44A9-9CC9-74B6F344DE0E}" presName="parTrans" presStyleLbl="sibTrans2D1" presStyleIdx="7" presStyleCnt="9" custScaleX="144263"/>
      <dgm:spPr/>
      <dgm:t>
        <a:bodyPr/>
        <a:lstStyle/>
        <a:p>
          <a:endParaRPr lang="fr-FR"/>
        </a:p>
      </dgm:t>
    </dgm:pt>
    <dgm:pt modelId="{60722CCB-F90C-4A58-AC77-3068FB3AA4A7}" type="pres">
      <dgm:prSet presAssocID="{932C8045-91B1-44A9-9CC9-74B6F344DE0E}" presName="connectorText" presStyleLbl="sibTrans2D1" presStyleIdx="7" presStyleCnt="9"/>
      <dgm:spPr/>
      <dgm:t>
        <a:bodyPr/>
        <a:lstStyle/>
        <a:p>
          <a:endParaRPr lang="fr-FR"/>
        </a:p>
      </dgm:t>
    </dgm:pt>
    <dgm:pt modelId="{5FFB6CF3-7C42-4CB1-B1C3-86D613DBE867}" type="pres">
      <dgm:prSet presAssocID="{213E1278-5795-4254-ABD2-6F612CD7568A}" presName="node" presStyleLbl="node1" presStyleIdx="7" presStyleCnt="9" custScaleX="112413">
        <dgm:presLayoutVars>
          <dgm:bulletEnabled val="1"/>
        </dgm:presLayoutVars>
      </dgm:prSet>
      <dgm:spPr/>
      <dgm:t>
        <a:bodyPr/>
        <a:lstStyle/>
        <a:p>
          <a:endParaRPr lang="fr-FR"/>
        </a:p>
      </dgm:t>
    </dgm:pt>
    <dgm:pt modelId="{A55DAFC4-1357-44DC-8B53-8E5E26644976}" type="pres">
      <dgm:prSet presAssocID="{6D54DDA1-0C34-47E3-BC57-318C4DD49846}" presName="parTrans" presStyleLbl="sibTrans2D1" presStyleIdx="8" presStyleCnt="9" custScaleX="130438"/>
      <dgm:spPr/>
      <dgm:t>
        <a:bodyPr/>
        <a:lstStyle/>
        <a:p>
          <a:endParaRPr lang="fr-FR"/>
        </a:p>
      </dgm:t>
    </dgm:pt>
    <dgm:pt modelId="{95ECDA06-7531-4586-8765-DB9C0B55A909}" type="pres">
      <dgm:prSet presAssocID="{6D54DDA1-0C34-47E3-BC57-318C4DD49846}" presName="connectorText" presStyleLbl="sibTrans2D1" presStyleIdx="8" presStyleCnt="9"/>
      <dgm:spPr/>
      <dgm:t>
        <a:bodyPr/>
        <a:lstStyle/>
        <a:p>
          <a:endParaRPr lang="fr-FR"/>
        </a:p>
      </dgm:t>
    </dgm:pt>
    <dgm:pt modelId="{5925442B-480C-4A8A-B765-1CB8A7730A1E}" type="pres">
      <dgm:prSet presAssocID="{18F558B1-0D7A-4C37-AF75-EBCBE5A99F20}" presName="node" presStyleLbl="node1" presStyleIdx="8" presStyleCnt="9">
        <dgm:presLayoutVars>
          <dgm:bulletEnabled val="1"/>
        </dgm:presLayoutVars>
      </dgm:prSet>
      <dgm:spPr/>
      <dgm:t>
        <a:bodyPr/>
        <a:lstStyle/>
        <a:p>
          <a:endParaRPr lang="fr-FR"/>
        </a:p>
      </dgm:t>
    </dgm:pt>
  </dgm:ptLst>
  <dgm:cxnLst>
    <dgm:cxn modelId="{BB360AD1-4E0E-4B10-8D21-F1537A611BF7}" type="presOf" srcId="{DC64B4C4-F4FC-48B0-9AEC-1AC6FA35B1A4}" destId="{AA52E82A-BC23-4189-BD42-8F78ACF50D12}" srcOrd="0" destOrd="0" presId="urn:microsoft.com/office/officeart/2005/8/layout/radial5"/>
    <dgm:cxn modelId="{8587D864-6134-4891-8460-7BCEBB351BBC}" type="presOf" srcId="{932C8045-91B1-44A9-9CC9-74B6F344DE0E}" destId="{60722CCB-F90C-4A58-AC77-3068FB3AA4A7}" srcOrd="1" destOrd="0" presId="urn:microsoft.com/office/officeart/2005/8/layout/radial5"/>
    <dgm:cxn modelId="{AD8C509C-F4A4-46D9-82E1-25CDF3C9986C}" srcId="{0ACD9F6B-2185-4FB3-8112-C34EC9AD6BDE}" destId="{213E1278-5795-4254-ABD2-6F612CD7568A}" srcOrd="7" destOrd="0" parTransId="{932C8045-91B1-44A9-9CC9-74B6F344DE0E}" sibTransId="{3478FCE5-E804-48F6-B3A8-721F8544C84E}"/>
    <dgm:cxn modelId="{3C05B923-C434-41D0-8C95-F480704C2DBF}" type="presOf" srcId="{DC64B4C4-F4FC-48B0-9AEC-1AC6FA35B1A4}" destId="{D209207C-5C45-4126-B0DE-EA4420DA1B3A}" srcOrd="1" destOrd="0" presId="urn:microsoft.com/office/officeart/2005/8/layout/radial5"/>
    <dgm:cxn modelId="{781104C9-AC66-4EB0-AF8C-931FC7EABF13}" type="presOf" srcId="{A28E2DA7-41D3-4ACC-834A-ED0B2768F60C}" destId="{8FB91CD6-47C4-4F29-91AE-00EF5A11CA33}" srcOrd="0" destOrd="0" presId="urn:microsoft.com/office/officeart/2005/8/layout/radial5"/>
    <dgm:cxn modelId="{F91C58A5-CE6F-4146-A366-41A89D72658E}" srcId="{0ACD9F6B-2185-4FB3-8112-C34EC9AD6BDE}" destId="{A28E2DA7-41D3-4ACC-834A-ED0B2768F60C}" srcOrd="0" destOrd="0" parTransId="{BF7582B1-E780-411F-B10F-AD5A44FF2964}" sibTransId="{0FE4E421-8A8D-4965-8E5E-DA24F1341A50}"/>
    <dgm:cxn modelId="{1C867C56-BAB7-470D-A1CC-3AC078F46F71}" type="presOf" srcId="{BF7582B1-E780-411F-B10F-AD5A44FF2964}" destId="{C9B06159-419C-4449-B16B-7476CD340C95}" srcOrd="0" destOrd="0" presId="urn:microsoft.com/office/officeart/2005/8/layout/radial5"/>
    <dgm:cxn modelId="{16C9BBD5-F06B-4B60-B472-DAA19DB606BB}" type="presOf" srcId="{B389606D-69FD-4795-BF82-73E916C97EA6}" destId="{CBC8A1A3-366F-4AA9-80D6-C83BE4F34C5D}" srcOrd="0" destOrd="0" presId="urn:microsoft.com/office/officeart/2005/8/layout/radial5"/>
    <dgm:cxn modelId="{B89A0C62-4575-49DF-AA0D-BA38AEF4BF10}" srcId="{95B931EC-D48C-409D-ABB8-EF14EAB49B62}" destId="{0ACD9F6B-2185-4FB3-8112-C34EC9AD6BDE}" srcOrd="0" destOrd="0" parTransId="{3A2503DE-F35F-496C-A1D9-39386371ED71}" sibTransId="{0D04A157-ABCD-46DC-95CA-03A43405A30B}"/>
    <dgm:cxn modelId="{A58695B4-3E6D-4168-B9CF-70107DE49B41}" type="presOf" srcId="{BF7582B1-E780-411F-B10F-AD5A44FF2964}" destId="{B8CB420D-306E-4D5C-8DA4-2C9AC0708E12}" srcOrd="1" destOrd="0" presId="urn:microsoft.com/office/officeart/2005/8/layout/radial5"/>
    <dgm:cxn modelId="{ACCB3C84-D846-48AA-80FB-7E3A7B7FA6B8}" srcId="{0ACD9F6B-2185-4FB3-8112-C34EC9AD6BDE}" destId="{5562614E-BF7F-41DF-A712-D2AA8AC900D9}" srcOrd="4" destOrd="0" parTransId="{D2392AEC-0C50-4487-8653-94FC15AA22E0}" sibTransId="{30173169-1360-4F34-BAAE-96135D25B2CA}"/>
    <dgm:cxn modelId="{37B507C6-B24C-493C-891D-2E1650F482F5}" type="presOf" srcId="{DAAFFD97-8E07-4339-A448-64F7780E37F9}" destId="{D2769C8F-9F89-4E6B-997B-DA83734BCA7B}" srcOrd="0" destOrd="0" presId="urn:microsoft.com/office/officeart/2005/8/layout/radial5"/>
    <dgm:cxn modelId="{3E112A68-D25B-4613-8B58-96198BB8D522}" srcId="{0ACD9F6B-2185-4FB3-8112-C34EC9AD6BDE}" destId="{18F558B1-0D7A-4C37-AF75-EBCBE5A99F20}" srcOrd="8" destOrd="0" parTransId="{6D54DDA1-0C34-47E3-BC57-318C4DD49846}" sibTransId="{F6E3BCAE-1190-4AC9-9987-808B9C56D682}"/>
    <dgm:cxn modelId="{41581676-13BD-4157-BEF5-25D1E7BAB716}" type="presOf" srcId="{B7AA75B7-03F9-4194-881E-F846D5CC752D}" destId="{7373879A-0B5B-4CCE-BBBC-6CFC9B84472C}" srcOrd="0" destOrd="0" presId="urn:microsoft.com/office/officeart/2005/8/layout/radial5"/>
    <dgm:cxn modelId="{6CF358EB-64DA-4987-B156-6E6F43A2C96A}" srcId="{0ACD9F6B-2185-4FB3-8112-C34EC9AD6BDE}" destId="{B7AA75B7-03F9-4194-881E-F846D5CC752D}" srcOrd="6" destOrd="0" parTransId="{EC8D8CC6-DC4E-4CEE-A3EC-6DE1C758A7D8}" sibTransId="{CFE81296-F2FF-4DD6-9166-0EFD3495B11F}"/>
    <dgm:cxn modelId="{CFDC584A-9906-4217-884A-56E9EA8C1124}" type="presOf" srcId="{95B931EC-D48C-409D-ABB8-EF14EAB49B62}" destId="{4F854E06-DCCA-456C-B787-6FB1CB8C8A54}" srcOrd="0" destOrd="0" presId="urn:microsoft.com/office/officeart/2005/8/layout/radial5"/>
    <dgm:cxn modelId="{94EDD117-4A89-467A-87F9-8C17AF7B2907}" type="presOf" srcId="{5562614E-BF7F-41DF-A712-D2AA8AC900D9}" destId="{E2B98030-1A0B-4E29-90F8-FC1052E55160}" srcOrd="0" destOrd="0" presId="urn:microsoft.com/office/officeart/2005/8/layout/radial5"/>
    <dgm:cxn modelId="{E3BA3DAD-325E-46B4-A49A-DD5CF6474E3A}" srcId="{0ACD9F6B-2185-4FB3-8112-C34EC9AD6BDE}" destId="{3C171CD1-9016-4382-AFAB-940B7EDA6B5E}" srcOrd="2" destOrd="0" parTransId="{EF75A321-AED2-4BEA-A877-0D19A048FDA1}" sibTransId="{3E68C7EE-7EDB-4CBF-8662-F5F7322C738C}"/>
    <dgm:cxn modelId="{476395A1-F98E-4636-940C-8B2AA1A9CEEE}" type="presOf" srcId="{5008A005-C54C-4652-875D-C339424EF409}" destId="{A64E49E9-CFAA-46BE-80F1-5417F4C13B37}" srcOrd="0" destOrd="0" presId="urn:microsoft.com/office/officeart/2005/8/layout/radial5"/>
    <dgm:cxn modelId="{9850AA1B-B33E-464B-A51E-3992222FE1E6}" srcId="{0ACD9F6B-2185-4FB3-8112-C34EC9AD6BDE}" destId="{DAAFFD97-8E07-4339-A448-64F7780E37F9}" srcOrd="5" destOrd="0" parTransId="{6D0A0652-CF23-4608-A28F-32F66C553E8B}" sibTransId="{68B0E7F2-92D8-427D-8E7D-89714FC3B1B0}"/>
    <dgm:cxn modelId="{29594795-BD56-4189-9F82-FDDD5BB49549}" type="presOf" srcId="{213E1278-5795-4254-ABD2-6F612CD7568A}" destId="{5FFB6CF3-7C42-4CB1-B1C3-86D613DBE867}" srcOrd="0" destOrd="0" presId="urn:microsoft.com/office/officeart/2005/8/layout/radial5"/>
    <dgm:cxn modelId="{B347CB3F-D485-41A4-A442-620963769241}" type="presOf" srcId="{74B8ABEC-0933-4B6E-BB48-479637508B17}" destId="{4319C8D5-A696-4175-8E03-486A69264D5E}" srcOrd="0" destOrd="0" presId="urn:microsoft.com/office/officeart/2005/8/layout/radial5"/>
    <dgm:cxn modelId="{409DFA44-193A-4113-B77D-B430B55D30B4}" type="presOf" srcId="{932C8045-91B1-44A9-9CC9-74B6F344DE0E}" destId="{DEB6682D-2D3A-4562-951E-5CA56CF1D807}" srcOrd="0" destOrd="0" presId="urn:microsoft.com/office/officeart/2005/8/layout/radial5"/>
    <dgm:cxn modelId="{47876CEB-2B5C-40A9-BFBF-93F4AFF9C2D3}" type="presOf" srcId="{EC8D8CC6-DC4E-4CEE-A3EC-6DE1C758A7D8}" destId="{B59583BF-CC20-44A2-80AF-6613D1B8C477}" srcOrd="0" destOrd="0" presId="urn:microsoft.com/office/officeart/2005/8/layout/radial5"/>
    <dgm:cxn modelId="{F720E66B-E35C-4DCF-BCC0-1BD32BA67566}" type="presOf" srcId="{3C171CD1-9016-4382-AFAB-940B7EDA6B5E}" destId="{7A86B345-FB18-489D-998F-D42DAD158766}" srcOrd="0" destOrd="0" presId="urn:microsoft.com/office/officeart/2005/8/layout/radial5"/>
    <dgm:cxn modelId="{4EE256BD-B03A-43E6-B988-A249EF7DEFA8}" type="presOf" srcId="{EF75A321-AED2-4BEA-A877-0D19A048FDA1}" destId="{DD0E246C-8A4D-4D0B-9A1D-C4A28F981755}" srcOrd="1" destOrd="0" presId="urn:microsoft.com/office/officeart/2005/8/layout/radial5"/>
    <dgm:cxn modelId="{D17EBA88-E491-468B-BFA5-E718D5A5DD7D}" type="presOf" srcId="{18F558B1-0D7A-4C37-AF75-EBCBE5A99F20}" destId="{5925442B-480C-4A8A-B765-1CB8A7730A1E}" srcOrd="0" destOrd="0" presId="urn:microsoft.com/office/officeart/2005/8/layout/radial5"/>
    <dgm:cxn modelId="{85F9E920-8C18-4243-98D6-2DFDD00FD85C}" type="presOf" srcId="{EF75A321-AED2-4BEA-A877-0D19A048FDA1}" destId="{360303D1-C114-4B5A-AC6A-4CE11D30FBB0}" srcOrd="0" destOrd="0" presId="urn:microsoft.com/office/officeart/2005/8/layout/radial5"/>
    <dgm:cxn modelId="{3A96C4CA-D663-4C87-8D11-B3E6FBAC7FE5}" type="presOf" srcId="{6D54DDA1-0C34-47E3-BC57-318C4DD49846}" destId="{95ECDA06-7531-4586-8765-DB9C0B55A909}" srcOrd="1" destOrd="0" presId="urn:microsoft.com/office/officeart/2005/8/layout/radial5"/>
    <dgm:cxn modelId="{B58F2229-3643-4E1B-A4DE-92C2452DD813}" type="presOf" srcId="{0ACD9F6B-2185-4FB3-8112-C34EC9AD6BDE}" destId="{DE7F6274-D543-4FBC-8225-D7B75575F830}" srcOrd="0" destOrd="0" presId="urn:microsoft.com/office/officeart/2005/8/layout/radial5"/>
    <dgm:cxn modelId="{BE1C3790-CF2B-472C-8725-1D22A6DF041D}" srcId="{0ACD9F6B-2185-4FB3-8112-C34EC9AD6BDE}" destId="{B389606D-69FD-4795-BF82-73E916C97EA6}" srcOrd="1" destOrd="0" parTransId="{5008A005-C54C-4652-875D-C339424EF409}" sibTransId="{FDE05159-6CA9-4CDD-BAEA-1A17E1490CEE}"/>
    <dgm:cxn modelId="{81808A1C-369A-49AA-8AD2-61026341D301}" type="presOf" srcId="{EC8D8CC6-DC4E-4CEE-A3EC-6DE1C758A7D8}" destId="{E032811A-F5ED-49BD-BDF4-1828BD366488}" srcOrd="1" destOrd="0" presId="urn:microsoft.com/office/officeart/2005/8/layout/radial5"/>
    <dgm:cxn modelId="{CD9FB5DD-B2B0-450B-AD66-ADD82AE79F02}" type="presOf" srcId="{6D0A0652-CF23-4608-A28F-32F66C553E8B}" destId="{EBDD7DAA-4A1D-4B7B-9792-04A95DBA983F}" srcOrd="1" destOrd="0" presId="urn:microsoft.com/office/officeart/2005/8/layout/radial5"/>
    <dgm:cxn modelId="{5100E45F-1051-434E-9CDD-EA8C97D72807}" type="presOf" srcId="{D2392AEC-0C50-4487-8653-94FC15AA22E0}" destId="{A72C5405-2D43-4B58-A5A3-45825E750BB6}" srcOrd="1" destOrd="0" presId="urn:microsoft.com/office/officeart/2005/8/layout/radial5"/>
    <dgm:cxn modelId="{CE61FAB8-A66F-4B5C-B9A5-64AC75C90A33}" srcId="{0ACD9F6B-2185-4FB3-8112-C34EC9AD6BDE}" destId="{74B8ABEC-0933-4B6E-BB48-479637508B17}" srcOrd="3" destOrd="0" parTransId="{DC64B4C4-F4FC-48B0-9AEC-1AC6FA35B1A4}" sibTransId="{BADFA92A-A6EC-49DE-B0DD-8BA05B3CA559}"/>
    <dgm:cxn modelId="{9EE75804-1481-4005-A032-6C530C67EB34}" type="presOf" srcId="{5008A005-C54C-4652-875D-C339424EF409}" destId="{F4E162BC-2363-4068-8C64-EB09F54C9A9F}" srcOrd="1" destOrd="0" presId="urn:microsoft.com/office/officeart/2005/8/layout/radial5"/>
    <dgm:cxn modelId="{8B7D658B-ED67-416B-80A2-30EBE0AD89C9}" type="presOf" srcId="{6D54DDA1-0C34-47E3-BC57-318C4DD49846}" destId="{A55DAFC4-1357-44DC-8B53-8E5E26644976}" srcOrd="0" destOrd="0" presId="urn:microsoft.com/office/officeart/2005/8/layout/radial5"/>
    <dgm:cxn modelId="{5A11FECF-BA0E-4338-B16A-2176207DD09A}" type="presOf" srcId="{6D0A0652-CF23-4608-A28F-32F66C553E8B}" destId="{0076451C-B8B6-460E-90D4-E86BD5CAC52C}" srcOrd="0" destOrd="0" presId="urn:microsoft.com/office/officeart/2005/8/layout/radial5"/>
    <dgm:cxn modelId="{32C14CBF-E9B1-43A2-A60D-FE909A6B622F}" type="presOf" srcId="{D2392AEC-0C50-4487-8653-94FC15AA22E0}" destId="{36D9C4CF-09E7-47C5-9F24-2590732E6E6B}" srcOrd="0" destOrd="0" presId="urn:microsoft.com/office/officeart/2005/8/layout/radial5"/>
    <dgm:cxn modelId="{672DC34B-7BEB-44B1-B958-51CD972CDD84}" type="presParOf" srcId="{4F854E06-DCCA-456C-B787-6FB1CB8C8A54}" destId="{DE7F6274-D543-4FBC-8225-D7B75575F830}" srcOrd="0" destOrd="0" presId="urn:microsoft.com/office/officeart/2005/8/layout/radial5"/>
    <dgm:cxn modelId="{0AA7662B-9C20-45DC-895D-CD80DEA576AB}" type="presParOf" srcId="{4F854E06-DCCA-456C-B787-6FB1CB8C8A54}" destId="{C9B06159-419C-4449-B16B-7476CD340C95}" srcOrd="1" destOrd="0" presId="urn:microsoft.com/office/officeart/2005/8/layout/radial5"/>
    <dgm:cxn modelId="{82C27845-E2BA-4DAF-8F7C-EABAF878B678}" type="presParOf" srcId="{C9B06159-419C-4449-B16B-7476CD340C95}" destId="{B8CB420D-306E-4D5C-8DA4-2C9AC0708E12}" srcOrd="0" destOrd="0" presId="urn:microsoft.com/office/officeart/2005/8/layout/radial5"/>
    <dgm:cxn modelId="{6993F525-D961-4EF3-8309-B9B0390167B7}" type="presParOf" srcId="{4F854E06-DCCA-456C-B787-6FB1CB8C8A54}" destId="{8FB91CD6-47C4-4F29-91AE-00EF5A11CA33}" srcOrd="2" destOrd="0" presId="urn:microsoft.com/office/officeart/2005/8/layout/radial5"/>
    <dgm:cxn modelId="{B26F8D42-B4DC-4250-9A2E-9FE1A1CF6A69}" type="presParOf" srcId="{4F854E06-DCCA-456C-B787-6FB1CB8C8A54}" destId="{A64E49E9-CFAA-46BE-80F1-5417F4C13B37}" srcOrd="3" destOrd="0" presId="urn:microsoft.com/office/officeart/2005/8/layout/radial5"/>
    <dgm:cxn modelId="{63FBC274-DB7A-4266-8CB3-23AE9EDACFD8}" type="presParOf" srcId="{A64E49E9-CFAA-46BE-80F1-5417F4C13B37}" destId="{F4E162BC-2363-4068-8C64-EB09F54C9A9F}" srcOrd="0" destOrd="0" presId="urn:microsoft.com/office/officeart/2005/8/layout/radial5"/>
    <dgm:cxn modelId="{72FC5334-3103-4AA5-B284-B73F4F27F1CD}" type="presParOf" srcId="{4F854E06-DCCA-456C-B787-6FB1CB8C8A54}" destId="{CBC8A1A3-366F-4AA9-80D6-C83BE4F34C5D}" srcOrd="4" destOrd="0" presId="urn:microsoft.com/office/officeart/2005/8/layout/radial5"/>
    <dgm:cxn modelId="{C1B874CA-005C-4CF5-A51F-E201FC22C60E}" type="presParOf" srcId="{4F854E06-DCCA-456C-B787-6FB1CB8C8A54}" destId="{360303D1-C114-4B5A-AC6A-4CE11D30FBB0}" srcOrd="5" destOrd="0" presId="urn:microsoft.com/office/officeart/2005/8/layout/radial5"/>
    <dgm:cxn modelId="{FBE39050-F7C3-4E05-81D9-AD6E50908CF3}" type="presParOf" srcId="{360303D1-C114-4B5A-AC6A-4CE11D30FBB0}" destId="{DD0E246C-8A4D-4D0B-9A1D-C4A28F981755}" srcOrd="0" destOrd="0" presId="urn:microsoft.com/office/officeart/2005/8/layout/radial5"/>
    <dgm:cxn modelId="{7368757A-095E-4C80-9B97-5A8CCC37C7E8}" type="presParOf" srcId="{4F854E06-DCCA-456C-B787-6FB1CB8C8A54}" destId="{7A86B345-FB18-489D-998F-D42DAD158766}" srcOrd="6" destOrd="0" presId="urn:microsoft.com/office/officeart/2005/8/layout/radial5"/>
    <dgm:cxn modelId="{2DB6DBC3-FEB4-4C84-B14E-706A3CEF99AA}" type="presParOf" srcId="{4F854E06-DCCA-456C-B787-6FB1CB8C8A54}" destId="{AA52E82A-BC23-4189-BD42-8F78ACF50D12}" srcOrd="7" destOrd="0" presId="urn:microsoft.com/office/officeart/2005/8/layout/radial5"/>
    <dgm:cxn modelId="{19443C77-4EA8-4E16-AB1E-FF290E18D258}" type="presParOf" srcId="{AA52E82A-BC23-4189-BD42-8F78ACF50D12}" destId="{D209207C-5C45-4126-B0DE-EA4420DA1B3A}" srcOrd="0" destOrd="0" presId="urn:microsoft.com/office/officeart/2005/8/layout/radial5"/>
    <dgm:cxn modelId="{BCFC8D13-150A-403D-BDF9-5B1B6328ED24}" type="presParOf" srcId="{4F854E06-DCCA-456C-B787-6FB1CB8C8A54}" destId="{4319C8D5-A696-4175-8E03-486A69264D5E}" srcOrd="8" destOrd="0" presId="urn:microsoft.com/office/officeart/2005/8/layout/radial5"/>
    <dgm:cxn modelId="{C26CD531-6CE4-450D-A984-4CCCBE8176A2}" type="presParOf" srcId="{4F854E06-DCCA-456C-B787-6FB1CB8C8A54}" destId="{36D9C4CF-09E7-47C5-9F24-2590732E6E6B}" srcOrd="9" destOrd="0" presId="urn:microsoft.com/office/officeart/2005/8/layout/radial5"/>
    <dgm:cxn modelId="{11615D38-BB0A-48BF-934A-55EB257C972A}" type="presParOf" srcId="{36D9C4CF-09E7-47C5-9F24-2590732E6E6B}" destId="{A72C5405-2D43-4B58-A5A3-45825E750BB6}" srcOrd="0" destOrd="0" presId="urn:microsoft.com/office/officeart/2005/8/layout/radial5"/>
    <dgm:cxn modelId="{B6A1464D-C9BC-4AC4-8306-23B0B8356967}" type="presParOf" srcId="{4F854E06-DCCA-456C-B787-6FB1CB8C8A54}" destId="{E2B98030-1A0B-4E29-90F8-FC1052E55160}" srcOrd="10" destOrd="0" presId="urn:microsoft.com/office/officeart/2005/8/layout/radial5"/>
    <dgm:cxn modelId="{F5A0B588-4A62-46D8-94A0-E7C42725C553}" type="presParOf" srcId="{4F854E06-DCCA-456C-B787-6FB1CB8C8A54}" destId="{0076451C-B8B6-460E-90D4-E86BD5CAC52C}" srcOrd="11" destOrd="0" presId="urn:microsoft.com/office/officeart/2005/8/layout/radial5"/>
    <dgm:cxn modelId="{019A7DCE-9440-48B9-94AD-207B0B40EDF5}" type="presParOf" srcId="{0076451C-B8B6-460E-90D4-E86BD5CAC52C}" destId="{EBDD7DAA-4A1D-4B7B-9792-04A95DBA983F}" srcOrd="0" destOrd="0" presId="urn:microsoft.com/office/officeart/2005/8/layout/radial5"/>
    <dgm:cxn modelId="{7680ABA7-90C7-4D05-BE5D-832414C42582}" type="presParOf" srcId="{4F854E06-DCCA-456C-B787-6FB1CB8C8A54}" destId="{D2769C8F-9F89-4E6B-997B-DA83734BCA7B}" srcOrd="12" destOrd="0" presId="urn:microsoft.com/office/officeart/2005/8/layout/radial5"/>
    <dgm:cxn modelId="{EBA5C0F8-EBB6-4643-819E-EF6F7B0EE709}" type="presParOf" srcId="{4F854E06-DCCA-456C-B787-6FB1CB8C8A54}" destId="{B59583BF-CC20-44A2-80AF-6613D1B8C477}" srcOrd="13" destOrd="0" presId="urn:microsoft.com/office/officeart/2005/8/layout/radial5"/>
    <dgm:cxn modelId="{4EEF86BD-43BC-4192-9A39-605CA307645C}" type="presParOf" srcId="{B59583BF-CC20-44A2-80AF-6613D1B8C477}" destId="{E032811A-F5ED-49BD-BDF4-1828BD366488}" srcOrd="0" destOrd="0" presId="urn:microsoft.com/office/officeart/2005/8/layout/radial5"/>
    <dgm:cxn modelId="{D298C369-2F26-4188-9364-ED26FB0CBA96}" type="presParOf" srcId="{4F854E06-DCCA-456C-B787-6FB1CB8C8A54}" destId="{7373879A-0B5B-4CCE-BBBC-6CFC9B84472C}" srcOrd="14" destOrd="0" presId="urn:microsoft.com/office/officeart/2005/8/layout/radial5"/>
    <dgm:cxn modelId="{2345F097-857D-4365-B136-4105B3A51487}" type="presParOf" srcId="{4F854E06-DCCA-456C-B787-6FB1CB8C8A54}" destId="{DEB6682D-2D3A-4562-951E-5CA56CF1D807}" srcOrd="15" destOrd="0" presId="urn:microsoft.com/office/officeart/2005/8/layout/radial5"/>
    <dgm:cxn modelId="{A32C3844-23F4-42EC-9267-AB66021EC0FD}" type="presParOf" srcId="{DEB6682D-2D3A-4562-951E-5CA56CF1D807}" destId="{60722CCB-F90C-4A58-AC77-3068FB3AA4A7}" srcOrd="0" destOrd="0" presId="urn:microsoft.com/office/officeart/2005/8/layout/radial5"/>
    <dgm:cxn modelId="{C591F0D5-7118-4F60-8F75-67F74C154606}" type="presParOf" srcId="{4F854E06-DCCA-456C-B787-6FB1CB8C8A54}" destId="{5FFB6CF3-7C42-4CB1-B1C3-86D613DBE867}" srcOrd="16" destOrd="0" presId="urn:microsoft.com/office/officeart/2005/8/layout/radial5"/>
    <dgm:cxn modelId="{CC66B939-FC1B-4CFE-AC7C-B8DC0174E273}" type="presParOf" srcId="{4F854E06-DCCA-456C-B787-6FB1CB8C8A54}" destId="{A55DAFC4-1357-44DC-8B53-8E5E26644976}" srcOrd="17" destOrd="0" presId="urn:microsoft.com/office/officeart/2005/8/layout/radial5"/>
    <dgm:cxn modelId="{8983BF2C-5D70-456E-A3BB-5EC1BEFD59BC}" type="presParOf" srcId="{A55DAFC4-1357-44DC-8B53-8E5E26644976}" destId="{95ECDA06-7531-4586-8765-DB9C0B55A909}" srcOrd="0" destOrd="0" presId="urn:microsoft.com/office/officeart/2005/8/layout/radial5"/>
    <dgm:cxn modelId="{E1EF2F75-915C-4DDD-B48D-ABB576365F39}" type="presParOf" srcId="{4F854E06-DCCA-456C-B787-6FB1CB8C8A54}" destId="{5925442B-480C-4A8A-B765-1CB8A7730A1E}" srcOrd="1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B931EC-D48C-409D-ABB8-EF14EAB49B62}"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fr-FR"/>
        </a:p>
      </dgm:t>
    </dgm:pt>
    <dgm:pt modelId="{B3EABF20-203F-4269-B98A-57CC99C2BABD}">
      <dgm:prSet phldrT="[Texte]" custT="1"/>
      <dgm:spPr>
        <a:solidFill>
          <a:schemeClr val="accent1"/>
        </a:solidFill>
        <a:ln>
          <a:noFill/>
        </a:ln>
        <a:effectLst/>
        <a:scene3d>
          <a:camera prst="orthographicFront">
            <a:rot lat="0" lon="0" rev="0"/>
          </a:camera>
          <a:lightRig rig="balanced" dir="t">
            <a:rot lat="0" lon="0" rev="8700000"/>
          </a:lightRig>
        </a:scene3d>
        <a:sp3d>
          <a:bevelT w="190500" h="38100"/>
        </a:sp3d>
      </dgm:spPr>
      <dgm:t>
        <a:bodyPr/>
        <a:lstStyle/>
        <a:p>
          <a:pPr algn="ctr"/>
          <a:r>
            <a:rPr lang="fr-FR" sz="2000" dirty="0" smtClean="0"/>
            <a:t>Parcours sport </a:t>
          </a:r>
        </a:p>
        <a:p>
          <a:pPr algn="l"/>
          <a:endParaRPr lang="fr-FR" sz="1000" dirty="0"/>
        </a:p>
      </dgm:t>
    </dgm:pt>
    <dgm:pt modelId="{893B3E46-B1A2-4471-93A3-337C072FD4A8}" type="parTrans" cxnId="{8DD34F3E-BF8F-4149-8658-5D98668CC4CB}">
      <dgm:prSet/>
      <dgm:spPr/>
      <dgm:t>
        <a:bodyPr/>
        <a:lstStyle/>
        <a:p>
          <a:endParaRPr lang="fr-FR"/>
        </a:p>
      </dgm:t>
    </dgm:pt>
    <dgm:pt modelId="{CB8002BE-232F-405E-B1DE-B9914FCA5646}" type="sibTrans" cxnId="{8DD34F3E-BF8F-4149-8658-5D98668CC4CB}">
      <dgm:prSet/>
      <dgm:spPr/>
      <dgm:t>
        <a:bodyPr/>
        <a:lstStyle/>
        <a:p>
          <a:endParaRPr lang="fr-FR"/>
        </a:p>
      </dgm:t>
    </dgm:pt>
    <dgm:pt modelId="{B86EF35B-2BBD-4D77-9B1A-A575504805BF}">
      <dgm:prSet phldrT="[Texte]" custT="1"/>
      <dgm:spPr>
        <a:solidFill>
          <a:schemeClr val="accent5">
            <a:lumMod val="60000"/>
            <a:lumOff val="40000"/>
          </a:schemeClr>
        </a:solidFill>
        <a:ln>
          <a:noFill/>
        </a:ln>
        <a:effectLst/>
        <a:scene3d>
          <a:camera prst="orthographicFront">
            <a:rot lat="0" lon="0" rev="0"/>
          </a:camera>
          <a:lightRig rig="balanced" dir="t">
            <a:rot lat="0" lon="0" rev="8700000"/>
          </a:lightRig>
        </a:scene3d>
        <a:sp3d>
          <a:bevelT w="190500" h="38100"/>
        </a:sp3d>
      </dgm:spPr>
      <dgm:t>
        <a:bodyPr/>
        <a:lstStyle/>
        <a:p>
          <a:pPr algn="ctr"/>
          <a:r>
            <a:rPr lang="fr-FR" sz="2000" dirty="0" smtClean="0"/>
            <a:t>Parcours Citoyenneté/vivre ensemble</a:t>
          </a:r>
        </a:p>
        <a:p>
          <a:pPr algn="l"/>
          <a:endParaRPr lang="fr-FR" sz="1000" dirty="0"/>
        </a:p>
      </dgm:t>
    </dgm:pt>
    <dgm:pt modelId="{578BD1B2-2CD8-4034-9E7C-65257685D3C8}" type="parTrans" cxnId="{7B94A9DA-E72A-4C9E-98E9-D2C9E77D9D3D}">
      <dgm:prSet/>
      <dgm:spPr/>
      <dgm:t>
        <a:bodyPr/>
        <a:lstStyle/>
        <a:p>
          <a:endParaRPr lang="fr-FR"/>
        </a:p>
      </dgm:t>
    </dgm:pt>
    <dgm:pt modelId="{E14306C4-A559-45AD-8575-F03399D579C5}" type="sibTrans" cxnId="{7B94A9DA-E72A-4C9E-98E9-D2C9E77D9D3D}">
      <dgm:prSet/>
      <dgm:spPr/>
      <dgm:t>
        <a:bodyPr/>
        <a:lstStyle/>
        <a:p>
          <a:endParaRPr lang="fr-FR"/>
        </a:p>
      </dgm:t>
    </dgm:pt>
    <dgm:pt modelId="{BE47F42B-C3AB-4047-A81E-65E1DFD381B5}">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ctr"/>
          <a:r>
            <a:rPr lang="fr-FR" sz="2000" dirty="0" smtClean="0">
              <a:solidFill>
                <a:schemeClr val="tx1"/>
              </a:solidFill>
            </a:rPr>
            <a:t>Parcours Artistique et culturel</a:t>
          </a:r>
        </a:p>
        <a:p>
          <a:pPr algn="l"/>
          <a:endParaRPr lang="fr-FR" sz="1000" dirty="0">
            <a:solidFill>
              <a:schemeClr val="tx1"/>
            </a:solidFill>
          </a:endParaRPr>
        </a:p>
      </dgm:t>
    </dgm:pt>
    <dgm:pt modelId="{9F4B5A82-37D5-47A2-8259-5841440E6FB8}" type="parTrans" cxnId="{DB7F4455-25C0-461D-B247-F894317CB59C}">
      <dgm:prSet/>
      <dgm:spPr/>
      <dgm:t>
        <a:bodyPr/>
        <a:lstStyle/>
        <a:p>
          <a:endParaRPr lang="fr-FR"/>
        </a:p>
      </dgm:t>
    </dgm:pt>
    <dgm:pt modelId="{CCD2B289-3899-422C-B09F-569BCBE165DF}" type="sibTrans" cxnId="{DB7F4455-25C0-461D-B247-F894317CB59C}">
      <dgm:prSet/>
      <dgm:spPr/>
      <dgm:t>
        <a:bodyPr/>
        <a:lstStyle/>
        <a:p>
          <a:endParaRPr lang="fr-FR"/>
        </a:p>
      </dgm:t>
    </dgm:pt>
    <dgm:pt modelId="{FE54D473-A014-4740-88FB-5CDE4ECE8BDB}">
      <dgm:prSet phldrT="[Texte]" custT="1"/>
      <dgm:spPr>
        <a:ln>
          <a:noFill/>
        </a:ln>
        <a:effectLst/>
        <a:scene3d>
          <a:camera prst="orthographicFront">
            <a:rot lat="0" lon="0" rev="0"/>
          </a:camera>
          <a:lightRig rig="balanced" dir="t">
            <a:rot lat="0" lon="0" rev="8700000"/>
          </a:lightRig>
        </a:scene3d>
        <a:sp3d>
          <a:bevelT w="190500" h="38100"/>
        </a:sp3d>
      </dgm:spPr>
      <dgm:t>
        <a:bodyPr/>
        <a:lstStyle/>
        <a:p>
          <a:pPr algn="ctr"/>
          <a:r>
            <a:rPr lang="fr-FR" sz="2000" dirty="0" smtClean="0"/>
            <a:t>Parcours Sciences/techniques et numériques Parcours Sciences Techniques et numériques</a:t>
          </a:r>
        </a:p>
        <a:p>
          <a:pPr algn="l"/>
          <a:endParaRPr lang="fr-FR" sz="1000" dirty="0" smtClean="0"/>
        </a:p>
      </dgm:t>
    </dgm:pt>
    <dgm:pt modelId="{30EB072B-E1C5-4E40-8944-6204BE3724CA}" type="parTrans" cxnId="{0234CB61-B271-41F9-8FD7-5C60D6465881}">
      <dgm:prSet/>
      <dgm:spPr/>
      <dgm:t>
        <a:bodyPr/>
        <a:lstStyle/>
        <a:p>
          <a:endParaRPr lang="fr-FR"/>
        </a:p>
      </dgm:t>
    </dgm:pt>
    <dgm:pt modelId="{80F3F4AB-5FE5-409A-BB3F-F2EB5D92895A}" type="sibTrans" cxnId="{0234CB61-B271-41F9-8FD7-5C60D6465881}">
      <dgm:prSet/>
      <dgm:spPr/>
      <dgm:t>
        <a:bodyPr/>
        <a:lstStyle/>
        <a:p>
          <a:endParaRPr lang="fr-FR"/>
        </a:p>
      </dgm:t>
    </dgm:pt>
    <dgm:pt modelId="{ABD15F19-1DD8-4F86-9AAE-4683564A9421}">
      <dgm:prSet phldrT="[Texte]" custT="1"/>
      <dgm:spPr>
        <a:solidFill>
          <a:schemeClr val="accent1"/>
        </a:solidFill>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Direction des sports</a:t>
          </a:r>
          <a:endParaRPr lang="fr-FR" sz="1600" dirty="0"/>
        </a:p>
      </dgm:t>
    </dgm:pt>
    <dgm:pt modelId="{4FD9F0B6-15BE-472A-AD0E-0A7F9A18D576}" type="parTrans" cxnId="{651A63D1-0D2E-48D1-A3F8-EF71A524546D}">
      <dgm:prSet/>
      <dgm:spPr/>
      <dgm:t>
        <a:bodyPr/>
        <a:lstStyle/>
        <a:p>
          <a:endParaRPr lang="fr-FR"/>
        </a:p>
      </dgm:t>
    </dgm:pt>
    <dgm:pt modelId="{C6BEB801-549D-48E4-BAF1-F8DC21206C9F}" type="sibTrans" cxnId="{651A63D1-0D2E-48D1-A3F8-EF71A524546D}">
      <dgm:prSet/>
      <dgm:spPr/>
      <dgm:t>
        <a:bodyPr/>
        <a:lstStyle/>
        <a:p>
          <a:endParaRPr lang="fr-FR"/>
        </a:p>
      </dgm:t>
    </dgm:pt>
    <dgm:pt modelId="{7350D58D-8D87-4150-87AA-A19C2958DB0E}">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Institutions culturelles municipales</a:t>
          </a:r>
          <a:endParaRPr lang="fr-FR" sz="1400" dirty="0">
            <a:solidFill>
              <a:schemeClr val="tx1"/>
            </a:solidFill>
          </a:endParaRPr>
        </a:p>
      </dgm:t>
    </dgm:pt>
    <dgm:pt modelId="{07ED5C92-91D0-4DF8-A14F-3D42328C1EA7}" type="parTrans" cxnId="{FA500A8E-CFE0-4E15-A258-72EAFB401DAC}">
      <dgm:prSet/>
      <dgm:spPr/>
      <dgm:t>
        <a:bodyPr/>
        <a:lstStyle/>
        <a:p>
          <a:endParaRPr lang="fr-FR"/>
        </a:p>
      </dgm:t>
    </dgm:pt>
    <dgm:pt modelId="{7FA78BE6-CA3E-4A49-B803-C1C8F09F84B8}" type="sibTrans" cxnId="{FA500A8E-CFE0-4E15-A258-72EAFB401DAC}">
      <dgm:prSet/>
      <dgm:spPr/>
      <dgm:t>
        <a:bodyPr/>
        <a:lstStyle/>
        <a:p>
          <a:endParaRPr lang="fr-FR"/>
        </a:p>
      </dgm:t>
    </dgm:pt>
    <dgm:pt modelId="{4ED8ACAD-B4F1-4FDE-B6B3-ECF0D68C8417}">
      <dgm:prSet phldrT="[Texte]" custT="1"/>
      <dgm:spPr>
        <a:solidFill>
          <a:schemeClr val="accent5">
            <a:lumMod val="60000"/>
            <a:lumOff val="40000"/>
          </a:schemeClr>
        </a:solidFill>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Droits de l’enfant : Unicef et </a:t>
          </a:r>
          <a:r>
            <a:rPr lang="fr-FR" sz="1600" dirty="0" err="1" smtClean="0"/>
            <a:t>Francas</a:t>
          </a:r>
          <a:r>
            <a:rPr lang="fr-FR" sz="1600" dirty="0" smtClean="0"/>
            <a:t>/Moutard</a:t>
          </a:r>
          <a:endParaRPr lang="fr-FR" sz="1600" dirty="0"/>
        </a:p>
      </dgm:t>
    </dgm:pt>
    <dgm:pt modelId="{0A55C0D1-36FD-4F56-9534-3ECC33550E30}" type="parTrans" cxnId="{38CE3E16-1945-47B4-9889-D35C71D2A8D2}">
      <dgm:prSet/>
      <dgm:spPr/>
      <dgm:t>
        <a:bodyPr/>
        <a:lstStyle/>
        <a:p>
          <a:endParaRPr lang="fr-FR"/>
        </a:p>
      </dgm:t>
    </dgm:pt>
    <dgm:pt modelId="{287418A5-A812-4948-9B3A-070629E1AD7F}" type="sibTrans" cxnId="{38CE3E16-1945-47B4-9889-D35C71D2A8D2}">
      <dgm:prSet/>
      <dgm:spPr/>
      <dgm:t>
        <a:bodyPr/>
        <a:lstStyle/>
        <a:p>
          <a:endParaRPr lang="fr-FR"/>
        </a:p>
      </dgm:t>
    </dgm:pt>
    <dgm:pt modelId="{2866EAE6-90B4-461A-97E1-6597A4133DFA}">
      <dgm:prSet phldrT="[Texte]" custT="1"/>
      <dgm:spPr>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Animations scientifiques avec </a:t>
          </a:r>
          <a:r>
            <a:rPr lang="fr-FR" sz="1600" dirty="0" err="1" smtClean="0"/>
            <a:t>Ebullisciences</a:t>
          </a:r>
          <a:endParaRPr lang="fr-FR" sz="1600" dirty="0" smtClean="0"/>
        </a:p>
      </dgm:t>
    </dgm:pt>
    <dgm:pt modelId="{DDECF0BF-72AC-4411-AA1C-6B423DC48B53}" type="parTrans" cxnId="{8BE27A5B-0181-46DF-B64E-3C88DA7B058E}">
      <dgm:prSet/>
      <dgm:spPr/>
      <dgm:t>
        <a:bodyPr/>
        <a:lstStyle/>
        <a:p>
          <a:endParaRPr lang="fr-FR"/>
        </a:p>
      </dgm:t>
    </dgm:pt>
    <dgm:pt modelId="{AFE9FED9-C47C-422F-8B62-0735875BFF20}" type="sibTrans" cxnId="{8BE27A5B-0181-46DF-B64E-3C88DA7B058E}">
      <dgm:prSet/>
      <dgm:spPr/>
      <dgm:t>
        <a:bodyPr/>
        <a:lstStyle/>
        <a:p>
          <a:endParaRPr lang="fr-FR"/>
        </a:p>
      </dgm:t>
    </dgm:pt>
    <dgm:pt modelId="{5A4F76BE-D9A1-4ACB-BEA7-E50C3A6B1578}">
      <dgm:prSet phldrT="[Texte]" custT="1"/>
      <dgm:spPr>
        <a:solidFill>
          <a:schemeClr val="accent5">
            <a:lumMod val="60000"/>
            <a:lumOff val="40000"/>
          </a:schemeClr>
        </a:solidFill>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Vivre ensemble : </a:t>
          </a:r>
          <a:r>
            <a:rPr lang="fr-FR" sz="1600" dirty="0" err="1" smtClean="0"/>
            <a:t>Playinternational</a:t>
          </a:r>
          <a:r>
            <a:rPr lang="fr-FR" sz="1600" dirty="0" smtClean="0"/>
            <a:t>, Coup de pouce Relais</a:t>
          </a:r>
          <a:endParaRPr lang="fr-FR" sz="1600" dirty="0"/>
        </a:p>
      </dgm:t>
    </dgm:pt>
    <dgm:pt modelId="{E9AAF4F5-178E-432C-B21C-3B1E50FD68DE}" type="parTrans" cxnId="{43ECDC7B-9351-4683-AD53-A8FC298AA5E1}">
      <dgm:prSet/>
      <dgm:spPr/>
      <dgm:t>
        <a:bodyPr/>
        <a:lstStyle/>
        <a:p>
          <a:endParaRPr lang="fr-FR"/>
        </a:p>
      </dgm:t>
    </dgm:pt>
    <dgm:pt modelId="{B0E86620-A572-4F8A-B677-D865BAE01763}" type="sibTrans" cxnId="{43ECDC7B-9351-4683-AD53-A8FC298AA5E1}">
      <dgm:prSet/>
      <dgm:spPr/>
      <dgm:t>
        <a:bodyPr/>
        <a:lstStyle/>
        <a:p>
          <a:endParaRPr lang="fr-FR"/>
        </a:p>
      </dgm:t>
    </dgm:pt>
    <dgm:pt modelId="{76606377-66C3-4C8D-A4CA-AE9DF45BD535}">
      <dgm:prSet phldrT="[Texte]" custT="1"/>
      <dgm:spPr>
        <a:solidFill>
          <a:schemeClr val="accent5">
            <a:lumMod val="60000"/>
            <a:lumOff val="40000"/>
          </a:schemeClr>
        </a:solidFill>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Entreprendre pour apprendre, Robin des villes</a:t>
          </a:r>
          <a:endParaRPr lang="fr-FR" sz="1600" dirty="0"/>
        </a:p>
      </dgm:t>
    </dgm:pt>
    <dgm:pt modelId="{6328BEF9-CE93-42BC-A84E-81AE53616031}" type="parTrans" cxnId="{B8A883D3-2FEC-4FFA-809F-A22CEA9F0908}">
      <dgm:prSet/>
      <dgm:spPr/>
      <dgm:t>
        <a:bodyPr/>
        <a:lstStyle/>
        <a:p>
          <a:endParaRPr lang="fr-FR"/>
        </a:p>
      </dgm:t>
    </dgm:pt>
    <dgm:pt modelId="{CB34D3C5-5A8C-4465-8DA7-96278121E723}" type="sibTrans" cxnId="{B8A883D3-2FEC-4FFA-809F-A22CEA9F0908}">
      <dgm:prSet/>
      <dgm:spPr/>
      <dgm:t>
        <a:bodyPr/>
        <a:lstStyle/>
        <a:p>
          <a:endParaRPr lang="fr-FR"/>
        </a:p>
      </dgm:t>
    </dgm:pt>
    <dgm:pt modelId="{6DAE6EB9-BD8E-4671-BB94-A7249042D03C}">
      <dgm:prSet phldrT="[Texte]" custT="1"/>
      <dgm:spPr>
        <a:solidFill>
          <a:schemeClr val="accent1"/>
        </a:solidFill>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Cycles d’activités nautiques et terrestres à Miribel </a:t>
          </a:r>
          <a:r>
            <a:rPr lang="fr-FR" sz="1600" dirty="0" err="1" smtClean="0"/>
            <a:t>Jonage</a:t>
          </a:r>
          <a:r>
            <a:rPr lang="fr-FR" sz="1600" dirty="0" smtClean="0"/>
            <a:t>, cycle spécial maternel, mondial féminin de foot…) </a:t>
          </a:r>
          <a:endParaRPr lang="fr-FR" sz="1600" dirty="0"/>
        </a:p>
      </dgm:t>
    </dgm:pt>
    <dgm:pt modelId="{F934BAB5-AA12-4C18-AD8E-8EF146C371C8}" type="parTrans" cxnId="{8907BF05-49B4-4434-BAD5-4340A5AAC7CF}">
      <dgm:prSet/>
      <dgm:spPr/>
      <dgm:t>
        <a:bodyPr/>
        <a:lstStyle/>
        <a:p>
          <a:endParaRPr lang="fr-FR"/>
        </a:p>
      </dgm:t>
    </dgm:pt>
    <dgm:pt modelId="{A8CC9386-5E43-4DE2-87D7-E8A19D3FEF46}" type="sibTrans" cxnId="{8907BF05-49B4-4434-BAD5-4340A5AAC7CF}">
      <dgm:prSet/>
      <dgm:spPr/>
      <dgm:t>
        <a:bodyPr/>
        <a:lstStyle/>
        <a:p>
          <a:endParaRPr lang="fr-FR"/>
        </a:p>
      </dgm:t>
    </dgm:pt>
    <dgm:pt modelId="{D058ADB7-0B57-4DE4-B840-87D827D4D5F0}">
      <dgm:prSet phldrT="[Texte]" custT="1"/>
      <dgm:spPr>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Animation Nature et biodiversité avec la Direction des Espaces Verts/ferme pédagogique de l’Abbé </a:t>
          </a:r>
          <a:r>
            <a:rPr lang="fr-FR" sz="1600" dirty="0" err="1" smtClean="0"/>
            <a:t>Rozier</a:t>
          </a:r>
          <a:endParaRPr lang="fr-FR" sz="1600" dirty="0" smtClean="0"/>
        </a:p>
      </dgm:t>
    </dgm:pt>
    <dgm:pt modelId="{DD59A8C1-B080-4ECA-BE4A-58CFE9FEA51D}" type="parTrans" cxnId="{BD27F572-8C51-4780-A165-446A0DEDB2D4}">
      <dgm:prSet/>
      <dgm:spPr/>
      <dgm:t>
        <a:bodyPr/>
        <a:lstStyle/>
        <a:p>
          <a:endParaRPr lang="fr-FR"/>
        </a:p>
      </dgm:t>
    </dgm:pt>
    <dgm:pt modelId="{4C1CAAA8-EAB3-4C55-9F4A-2F28A15612BC}" type="sibTrans" cxnId="{BD27F572-8C51-4780-A165-446A0DEDB2D4}">
      <dgm:prSet/>
      <dgm:spPr/>
      <dgm:t>
        <a:bodyPr/>
        <a:lstStyle/>
        <a:p>
          <a:endParaRPr lang="fr-FR"/>
        </a:p>
      </dgm:t>
    </dgm:pt>
    <dgm:pt modelId="{630D4DF0-78B9-4663-9896-77056D796AD5}">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Musée </a:t>
          </a:r>
          <a:r>
            <a:rPr lang="fr-FR" sz="1400" dirty="0" err="1" smtClean="0">
              <a:solidFill>
                <a:schemeClr val="tx1"/>
              </a:solidFill>
            </a:rPr>
            <a:t>gadagne</a:t>
          </a:r>
          <a:endParaRPr lang="fr-FR" sz="1400" dirty="0">
            <a:solidFill>
              <a:schemeClr val="tx1"/>
            </a:solidFill>
          </a:endParaRPr>
        </a:p>
      </dgm:t>
    </dgm:pt>
    <dgm:pt modelId="{3221C5ED-88DD-4925-87A4-4E2731E8402B}" type="parTrans" cxnId="{451B7C27-BBDA-4ECB-A90E-96E4FC0009B7}">
      <dgm:prSet/>
      <dgm:spPr/>
      <dgm:t>
        <a:bodyPr/>
        <a:lstStyle/>
        <a:p>
          <a:endParaRPr lang="fr-FR"/>
        </a:p>
      </dgm:t>
    </dgm:pt>
    <dgm:pt modelId="{B4F99B7B-C69F-448E-A8B1-1F4F18F063D2}" type="sibTrans" cxnId="{451B7C27-BBDA-4ECB-A90E-96E4FC0009B7}">
      <dgm:prSet/>
      <dgm:spPr/>
      <dgm:t>
        <a:bodyPr/>
        <a:lstStyle/>
        <a:p>
          <a:endParaRPr lang="fr-FR"/>
        </a:p>
      </dgm:t>
    </dgm:pt>
    <dgm:pt modelId="{DE8ABCB4-15C2-4824-87E4-CC8A9B097E61}">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Musée de l’imprimerie</a:t>
          </a:r>
          <a:endParaRPr lang="fr-FR" sz="1400" dirty="0">
            <a:solidFill>
              <a:schemeClr val="tx1"/>
            </a:solidFill>
          </a:endParaRPr>
        </a:p>
      </dgm:t>
    </dgm:pt>
    <dgm:pt modelId="{D860E91B-3174-47ED-AFED-AC85B142AC72}" type="parTrans" cxnId="{27C98684-E99C-4719-9340-E0FEFD2F5BC0}">
      <dgm:prSet/>
      <dgm:spPr/>
      <dgm:t>
        <a:bodyPr/>
        <a:lstStyle/>
        <a:p>
          <a:endParaRPr lang="fr-FR"/>
        </a:p>
      </dgm:t>
    </dgm:pt>
    <dgm:pt modelId="{63633A23-7796-4366-8155-9C09415B3CC9}" type="sibTrans" cxnId="{27C98684-E99C-4719-9340-E0FEFD2F5BC0}">
      <dgm:prSet/>
      <dgm:spPr/>
      <dgm:t>
        <a:bodyPr/>
        <a:lstStyle/>
        <a:p>
          <a:endParaRPr lang="fr-FR"/>
        </a:p>
      </dgm:t>
    </dgm:pt>
    <dgm:pt modelId="{231437F6-A094-46C6-9FF3-89716EF7721E}">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Musée des beaux arts</a:t>
          </a:r>
          <a:endParaRPr lang="fr-FR" sz="1400" dirty="0">
            <a:solidFill>
              <a:schemeClr val="tx1"/>
            </a:solidFill>
          </a:endParaRPr>
        </a:p>
      </dgm:t>
    </dgm:pt>
    <dgm:pt modelId="{1FDD55E1-F915-48C5-BCA6-6FED772B7A23}" type="parTrans" cxnId="{8B6E7AD0-508F-44D6-BEFF-98E54DE0AA45}">
      <dgm:prSet/>
      <dgm:spPr/>
      <dgm:t>
        <a:bodyPr/>
        <a:lstStyle/>
        <a:p>
          <a:endParaRPr lang="fr-FR"/>
        </a:p>
      </dgm:t>
    </dgm:pt>
    <dgm:pt modelId="{E64E0577-B843-4756-936F-AEC1DF385F03}" type="sibTrans" cxnId="{8B6E7AD0-508F-44D6-BEFF-98E54DE0AA45}">
      <dgm:prSet/>
      <dgm:spPr/>
      <dgm:t>
        <a:bodyPr/>
        <a:lstStyle/>
        <a:p>
          <a:endParaRPr lang="fr-FR"/>
        </a:p>
      </dgm:t>
    </dgm:pt>
    <dgm:pt modelId="{6CBB7AB1-A690-4173-AFC1-A14D9633A86E}">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Musée d’art contemporain</a:t>
          </a:r>
          <a:endParaRPr lang="fr-FR" sz="1400" dirty="0">
            <a:solidFill>
              <a:schemeClr val="tx1"/>
            </a:solidFill>
          </a:endParaRPr>
        </a:p>
      </dgm:t>
    </dgm:pt>
    <dgm:pt modelId="{C3A32864-2358-43BB-9943-7D1E5C84804B}" type="parTrans" cxnId="{BE8C8986-6147-4FE5-9C3C-2F9362E3B423}">
      <dgm:prSet/>
      <dgm:spPr/>
      <dgm:t>
        <a:bodyPr/>
        <a:lstStyle/>
        <a:p>
          <a:endParaRPr lang="fr-FR"/>
        </a:p>
      </dgm:t>
    </dgm:pt>
    <dgm:pt modelId="{819D4675-FCA2-4AE6-9BCB-2D30E6E89865}" type="sibTrans" cxnId="{BE8C8986-6147-4FE5-9C3C-2F9362E3B423}">
      <dgm:prSet/>
      <dgm:spPr/>
      <dgm:t>
        <a:bodyPr/>
        <a:lstStyle/>
        <a:p>
          <a:endParaRPr lang="fr-FR"/>
        </a:p>
      </dgm:t>
    </dgm:pt>
    <dgm:pt modelId="{186D14AB-0C17-45EC-9C2B-E192A087E1EE}">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 Archives</a:t>
          </a:r>
          <a:endParaRPr lang="fr-FR" sz="1400" dirty="0">
            <a:solidFill>
              <a:schemeClr val="tx1"/>
            </a:solidFill>
          </a:endParaRPr>
        </a:p>
      </dgm:t>
    </dgm:pt>
    <dgm:pt modelId="{DE4503A0-3A85-4CF5-BD6E-A63038E12C95}" type="parTrans" cxnId="{48605F5A-0008-404D-8009-9E287687C053}">
      <dgm:prSet/>
      <dgm:spPr/>
      <dgm:t>
        <a:bodyPr/>
        <a:lstStyle/>
        <a:p>
          <a:endParaRPr lang="fr-FR"/>
        </a:p>
      </dgm:t>
    </dgm:pt>
    <dgm:pt modelId="{860EC44C-A820-49A4-9A9C-D29ED15E4D65}" type="sibTrans" cxnId="{48605F5A-0008-404D-8009-9E287687C053}">
      <dgm:prSet/>
      <dgm:spPr/>
      <dgm:t>
        <a:bodyPr/>
        <a:lstStyle/>
        <a:p>
          <a:endParaRPr lang="fr-FR"/>
        </a:p>
      </dgm:t>
    </dgm:pt>
    <dgm:pt modelId="{62BE4DC4-2FFC-49D4-82AD-850AD41E6058}">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AFEV (ambassadeur du livre) et Lire et faire lire</a:t>
          </a:r>
          <a:endParaRPr lang="fr-FR" sz="1400" dirty="0">
            <a:solidFill>
              <a:schemeClr val="tx1"/>
            </a:solidFill>
          </a:endParaRPr>
        </a:p>
      </dgm:t>
    </dgm:pt>
    <dgm:pt modelId="{643E90BA-59EF-4B56-9A3B-651F75BA26CF}" type="parTrans" cxnId="{5E63C9DB-A913-46A1-B8B6-396383529289}">
      <dgm:prSet/>
      <dgm:spPr/>
      <dgm:t>
        <a:bodyPr/>
        <a:lstStyle/>
        <a:p>
          <a:endParaRPr lang="fr-FR"/>
        </a:p>
      </dgm:t>
    </dgm:pt>
    <dgm:pt modelId="{0D7BFBB9-BCF9-4D01-901B-78F4CB67F6BC}" type="sibTrans" cxnId="{5E63C9DB-A913-46A1-B8B6-396383529289}">
      <dgm:prSet/>
      <dgm:spPr/>
      <dgm:t>
        <a:bodyPr/>
        <a:lstStyle/>
        <a:p>
          <a:endParaRPr lang="fr-FR"/>
        </a:p>
      </dgm:t>
    </dgm:pt>
    <dgm:pt modelId="{B3DAE72E-F00C-4083-BBFA-C5AEF6919F42}">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Conservatoire</a:t>
          </a:r>
          <a:endParaRPr lang="fr-FR" sz="1400" dirty="0">
            <a:solidFill>
              <a:schemeClr val="tx1"/>
            </a:solidFill>
          </a:endParaRPr>
        </a:p>
      </dgm:t>
    </dgm:pt>
    <dgm:pt modelId="{7BB5D67E-F461-4156-9130-E4F336DCF990}" type="parTrans" cxnId="{54DF7BB1-29FF-4E02-A48E-1712195F7053}">
      <dgm:prSet/>
      <dgm:spPr/>
      <dgm:t>
        <a:bodyPr/>
        <a:lstStyle/>
        <a:p>
          <a:endParaRPr lang="fr-FR"/>
        </a:p>
      </dgm:t>
    </dgm:pt>
    <dgm:pt modelId="{7958521A-EDC1-4BF6-A9C3-DB3410859901}" type="sibTrans" cxnId="{54DF7BB1-29FF-4E02-A48E-1712195F7053}">
      <dgm:prSet/>
      <dgm:spPr/>
      <dgm:t>
        <a:bodyPr/>
        <a:lstStyle/>
        <a:p>
          <a:endParaRPr lang="fr-FR"/>
        </a:p>
      </dgm:t>
    </dgm:pt>
    <dgm:pt modelId="{EECDEE65-19C6-45F4-943E-3F0695551516}">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CHRD</a:t>
          </a:r>
          <a:endParaRPr lang="fr-FR" sz="1400" dirty="0">
            <a:solidFill>
              <a:schemeClr val="tx1"/>
            </a:solidFill>
          </a:endParaRPr>
        </a:p>
      </dgm:t>
    </dgm:pt>
    <dgm:pt modelId="{68CA0C55-827A-46EB-ABAF-0BB6F6894810}" type="parTrans" cxnId="{5E004F85-021B-4D4B-81B1-FAEF9B5F2FC7}">
      <dgm:prSet/>
      <dgm:spPr/>
      <dgm:t>
        <a:bodyPr/>
        <a:lstStyle/>
        <a:p>
          <a:endParaRPr lang="fr-FR"/>
        </a:p>
      </dgm:t>
    </dgm:pt>
    <dgm:pt modelId="{696AFADB-F1E3-4504-8F12-388809FBAE5B}" type="sibTrans" cxnId="{5E004F85-021B-4D4B-81B1-FAEF9B5F2FC7}">
      <dgm:prSet/>
      <dgm:spPr/>
      <dgm:t>
        <a:bodyPr/>
        <a:lstStyle/>
        <a:p>
          <a:endParaRPr lang="fr-FR"/>
        </a:p>
      </dgm:t>
    </dgm:pt>
    <dgm:pt modelId="{7A362FFF-2DBB-478A-93DB-313C5BAF7011}">
      <dgm:prSet phldrT="[Texte]" custT="1"/>
      <dgm:spPr>
        <a:solidFill>
          <a:srgbClr val="D2E3F2"/>
        </a:solidFill>
        <a:ln>
          <a:noFill/>
        </a:ln>
        <a:effectLst/>
        <a:scene3d>
          <a:camera prst="orthographicFront">
            <a:rot lat="0" lon="0" rev="0"/>
          </a:camera>
          <a:lightRig rig="balanced" dir="t">
            <a:rot lat="0" lon="0" rev="8700000"/>
          </a:lightRig>
        </a:scene3d>
        <a:sp3d>
          <a:bevelT w="190500" h="38100"/>
        </a:sp3d>
      </dgm:spPr>
      <dgm:t>
        <a:bodyPr/>
        <a:lstStyle/>
        <a:p>
          <a:pPr algn="l"/>
          <a:r>
            <a:rPr lang="fr-FR" sz="1400" dirty="0" smtClean="0">
              <a:solidFill>
                <a:schemeClr val="tx1"/>
              </a:solidFill>
            </a:rPr>
            <a:t>Service archéologie</a:t>
          </a:r>
          <a:endParaRPr lang="fr-FR" sz="1400" dirty="0">
            <a:solidFill>
              <a:schemeClr val="tx1"/>
            </a:solidFill>
          </a:endParaRPr>
        </a:p>
      </dgm:t>
    </dgm:pt>
    <dgm:pt modelId="{5A700074-35A4-4A6B-A000-FBC538C013B9}" type="parTrans" cxnId="{79355A6A-55CF-4E04-B0E4-346CFC6876AD}">
      <dgm:prSet/>
      <dgm:spPr/>
      <dgm:t>
        <a:bodyPr/>
        <a:lstStyle/>
        <a:p>
          <a:endParaRPr lang="fr-FR"/>
        </a:p>
      </dgm:t>
    </dgm:pt>
    <dgm:pt modelId="{C8F3456C-620B-4015-B7FF-FBE92EE69200}" type="sibTrans" cxnId="{79355A6A-55CF-4E04-B0E4-346CFC6876AD}">
      <dgm:prSet/>
      <dgm:spPr/>
      <dgm:t>
        <a:bodyPr/>
        <a:lstStyle/>
        <a:p>
          <a:endParaRPr lang="fr-FR"/>
        </a:p>
      </dgm:t>
    </dgm:pt>
    <dgm:pt modelId="{B9578C06-9667-4E44-A385-D4F78879CEB5}">
      <dgm:prSet phldrT="[Texte]" custT="1"/>
      <dgm:spPr>
        <a:solidFill>
          <a:schemeClr val="accent1"/>
        </a:solidFill>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Lyon olympique échecs</a:t>
          </a:r>
          <a:endParaRPr lang="fr-FR" sz="1600" dirty="0"/>
        </a:p>
      </dgm:t>
    </dgm:pt>
    <dgm:pt modelId="{062563F1-BC9D-457E-8E8E-B9AA5B5322D4}" type="parTrans" cxnId="{2B11CB2B-0D9D-4AD4-A71A-E2ABBA9CB103}">
      <dgm:prSet/>
      <dgm:spPr/>
      <dgm:t>
        <a:bodyPr/>
        <a:lstStyle/>
        <a:p>
          <a:endParaRPr lang="fr-FR"/>
        </a:p>
      </dgm:t>
    </dgm:pt>
    <dgm:pt modelId="{8571045B-EAFD-4D30-8088-1A2B452EB86F}" type="sibTrans" cxnId="{2B11CB2B-0D9D-4AD4-A71A-E2ABBA9CB103}">
      <dgm:prSet/>
      <dgm:spPr/>
      <dgm:t>
        <a:bodyPr/>
        <a:lstStyle/>
        <a:p>
          <a:endParaRPr lang="fr-FR"/>
        </a:p>
      </dgm:t>
    </dgm:pt>
    <dgm:pt modelId="{60816456-F0E8-4594-B465-9E16E9A6C2E2}">
      <dgm:prSet phldrT="[Texte]" custT="1"/>
      <dgm:spPr>
        <a:solidFill>
          <a:schemeClr val="accent5">
            <a:lumMod val="60000"/>
            <a:lumOff val="40000"/>
          </a:schemeClr>
        </a:solidFill>
        <a:ln>
          <a:noFill/>
        </a:ln>
        <a:effectLst/>
        <a:scene3d>
          <a:camera prst="orthographicFront">
            <a:rot lat="0" lon="0" rev="0"/>
          </a:camera>
          <a:lightRig rig="balanced" dir="t">
            <a:rot lat="0" lon="0" rev="8700000"/>
          </a:lightRig>
        </a:scene3d>
        <a:sp3d>
          <a:bevelT w="190500" h="38100"/>
        </a:sp3d>
      </dgm:spPr>
      <dgm:t>
        <a:bodyPr/>
        <a:lstStyle/>
        <a:p>
          <a:pPr algn="l"/>
          <a:r>
            <a:rPr lang="fr-FR" sz="1600" dirty="0" smtClean="0"/>
            <a:t>Gestes de premiers secours, prévention : SDMIS</a:t>
          </a:r>
          <a:endParaRPr lang="fr-FR" sz="1600" dirty="0"/>
        </a:p>
      </dgm:t>
    </dgm:pt>
    <dgm:pt modelId="{BC069AAA-E15E-42D9-9C53-AD88F7D0DC1D}" type="parTrans" cxnId="{9369D69E-4A84-4F66-A11A-59A69A89EA46}">
      <dgm:prSet/>
      <dgm:spPr/>
      <dgm:t>
        <a:bodyPr/>
        <a:lstStyle/>
        <a:p>
          <a:endParaRPr lang="fr-FR"/>
        </a:p>
      </dgm:t>
    </dgm:pt>
    <dgm:pt modelId="{F62BE66A-5307-4642-9B26-6E53CD71D1F2}" type="sibTrans" cxnId="{9369D69E-4A84-4F66-A11A-59A69A89EA46}">
      <dgm:prSet/>
      <dgm:spPr/>
      <dgm:t>
        <a:bodyPr/>
        <a:lstStyle/>
        <a:p>
          <a:endParaRPr lang="fr-FR"/>
        </a:p>
      </dgm:t>
    </dgm:pt>
    <dgm:pt modelId="{1C437FF8-D5BD-4C99-B2F3-86EBF5686AA8}" type="pres">
      <dgm:prSet presAssocID="{95B931EC-D48C-409D-ABB8-EF14EAB49B62}" presName="diagram" presStyleCnt="0">
        <dgm:presLayoutVars>
          <dgm:dir/>
          <dgm:resizeHandles val="exact"/>
        </dgm:presLayoutVars>
      </dgm:prSet>
      <dgm:spPr/>
      <dgm:t>
        <a:bodyPr/>
        <a:lstStyle/>
        <a:p>
          <a:endParaRPr lang="fr-FR"/>
        </a:p>
      </dgm:t>
    </dgm:pt>
    <dgm:pt modelId="{1A93CB19-BBE4-4988-832D-EDEE35800B65}" type="pres">
      <dgm:prSet presAssocID="{B3EABF20-203F-4269-B98A-57CC99C2BABD}" presName="node" presStyleLbl="node1" presStyleIdx="0" presStyleCnt="4" custScaleY="129991" custLinFactNeighborY="1730">
        <dgm:presLayoutVars>
          <dgm:bulletEnabled val="1"/>
        </dgm:presLayoutVars>
      </dgm:prSet>
      <dgm:spPr/>
      <dgm:t>
        <a:bodyPr/>
        <a:lstStyle/>
        <a:p>
          <a:endParaRPr lang="fr-FR"/>
        </a:p>
      </dgm:t>
    </dgm:pt>
    <dgm:pt modelId="{D44CE135-0617-47D8-8793-C05A67F2B23B}" type="pres">
      <dgm:prSet presAssocID="{CB8002BE-232F-405E-B1DE-B9914FCA5646}" presName="sibTrans" presStyleCnt="0"/>
      <dgm:spPr/>
      <dgm:t>
        <a:bodyPr/>
        <a:lstStyle/>
        <a:p>
          <a:endParaRPr lang="fr-FR"/>
        </a:p>
      </dgm:t>
    </dgm:pt>
    <dgm:pt modelId="{5B7A59E5-663D-495E-94B2-6100B1E98A02}" type="pres">
      <dgm:prSet presAssocID="{B86EF35B-2BBD-4D77-9B1A-A575504805BF}" presName="node" presStyleLbl="node1" presStyleIdx="1" presStyleCnt="4" custScaleY="128837">
        <dgm:presLayoutVars>
          <dgm:bulletEnabled val="1"/>
        </dgm:presLayoutVars>
      </dgm:prSet>
      <dgm:spPr/>
      <dgm:t>
        <a:bodyPr/>
        <a:lstStyle/>
        <a:p>
          <a:endParaRPr lang="fr-FR"/>
        </a:p>
      </dgm:t>
    </dgm:pt>
    <dgm:pt modelId="{83CF2362-6416-41C2-8D18-92A70B5D609D}" type="pres">
      <dgm:prSet presAssocID="{E14306C4-A559-45AD-8575-F03399D579C5}" presName="sibTrans" presStyleCnt="0"/>
      <dgm:spPr/>
      <dgm:t>
        <a:bodyPr/>
        <a:lstStyle/>
        <a:p>
          <a:endParaRPr lang="fr-FR"/>
        </a:p>
      </dgm:t>
    </dgm:pt>
    <dgm:pt modelId="{53963E1E-B169-44BE-8CE3-DF6783EB80E6}" type="pres">
      <dgm:prSet presAssocID="{BE47F42B-C3AB-4047-A81E-65E1DFD381B5}" presName="node" presStyleLbl="node1" presStyleIdx="2" presStyleCnt="4" custScaleY="138114">
        <dgm:presLayoutVars>
          <dgm:bulletEnabled val="1"/>
        </dgm:presLayoutVars>
      </dgm:prSet>
      <dgm:spPr/>
      <dgm:t>
        <a:bodyPr/>
        <a:lstStyle/>
        <a:p>
          <a:endParaRPr lang="fr-FR"/>
        </a:p>
      </dgm:t>
    </dgm:pt>
    <dgm:pt modelId="{E555C8B0-BA19-422A-9BCF-E13ED7DE915A}" type="pres">
      <dgm:prSet presAssocID="{CCD2B289-3899-422C-B09F-569BCBE165DF}" presName="sibTrans" presStyleCnt="0"/>
      <dgm:spPr/>
      <dgm:t>
        <a:bodyPr/>
        <a:lstStyle/>
        <a:p>
          <a:endParaRPr lang="fr-FR"/>
        </a:p>
      </dgm:t>
    </dgm:pt>
    <dgm:pt modelId="{E17D3243-E65E-453E-98B8-9B6CE3960F08}" type="pres">
      <dgm:prSet presAssocID="{FE54D473-A014-4740-88FB-5CDE4ECE8BDB}" presName="node" presStyleLbl="node1" presStyleIdx="3" presStyleCnt="4" custScaleY="136868">
        <dgm:presLayoutVars>
          <dgm:bulletEnabled val="1"/>
        </dgm:presLayoutVars>
      </dgm:prSet>
      <dgm:spPr/>
      <dgm:t>
        <a:bodyPr/>
        <a:lstStyle/>
        <a:p>
          <a:endParaRPr lang="fr-FR"/>
        </a:p>
      </dgm:t>
    </dgm:pt>
  </dgm:ptLst>
  <dgm:cxnLst>
    <dgm:cxn modelId="{BFD75D28-4008-491E-863F-1A5534EB823F}" type="presOf" srcId="{231437F6-A094-46C6-9FF3-89716EF7721E}" destId="{53963E1E-B169-44BE-8CE3-DF6783EB80E6}" srcOrd="0" destOrd="5" presId="urn:microsoft.com/office/officeart/2005/8/layout/default"/>
    <dgm:cxn modelId="{B11E7017-DB96-4A10-AA1A-3B06090FB9B7}" type="presOf" srcId="{630D4DF0-78B9-4663-9896-77056D796AD5}" destId="{53963E1E-B169-44BE-8CE3-DF6783EB80E6}" srcOrd="0" destOrd="3" presId="urn:microsoft.com/office/officeart/2005/8/layout/default"/>
    <dgm:cxn modelId="{8B6E7AD0-508F-44D6-BEFF-98E54DE0AA45}" srcId="{7350D58D-8D87-4150-87AA-A19C2958DB0E}" destId="{231437F6-A094-46C6-9FF3-89716EF7721E}" srcOrd="2" destOrd="0" parTransId="{1FDD55E1-F915-48C5-BCA6-6FED772B7A23}" sibTransId="{E64E0577-B843-4756-936F-AEC1DF385F03}"/>
    <dgm:cxn modelId="{54DF7BB1-29FF-4E02-A48E-1712195F7053}" srcId="{7350D58D-8D87-4150-87AA-A19C2958DB0E}" destId="{B3DAE72E-F00C-4083-BBFA-C5AEF6919F42}" srcOrd="5" destOrd="0" parTransId="{7BB5D67E-F461-4156-9130-E4F336DCF990}" sibTransId="{7958521A-EDC1-4BF6-A9C3-DB3410859901}"/>
    <dgm:cxn modelId="{921CEA3D-3ACA-4E9A-9B69-37BCD3DB13CD}" type="presOf" srcId="{2866EAE6-90B4-461A-97E1-6597A4133DFA}" destId="{E17D3243-E65E-453E-98B8-9B6CE3960F08}" srcOrd="0" destOrd="1" presId="urn:microsoft.com/office/officeart/2005/8/layout/default"/>
    <dgm:cxn modelId="{BD27F572-8C51-4780-A165-446A0DEDB2D4}" srcId="{FE54D473-A014-4740-88FB-5CDE4ECE8BDB}" destId="{D058ADB7-0B57-4DE4-B840-87D827D4D5F0}" srcOrd="1" destOrd="0" parTransId="{DD59A8C1-B080-4ECA-BE4A-58CFE9FEA51D}" sibTransId="{4C1CAAA8-EAB3-4C55-9F4A-2F28A15612BC}"/>
    <dgm:cxn modelId="{79355A6A-55CF-4E04-B0E4-346CFC6876AD}" srcId="{7350D58D-8D87-4150-87AA-A19C2958DB0E}" destId="{7A362FFF-2DBB-478A-93DB-313C5BAF7011}" srcOrd="7" destOrd="0" parTransId="{5A700074-35A4-4A6B-A000-FBC538C013B9}" sibTransId="{C8F3456C-620B-4015-B7FF-FBE92EE69200}"/>
    <dgm:cxn modelId="{44BE134A-9DDA-4936-8D5E-C275194C5013}" type="presOf" srcId="{D058ADB7-0B57-4DE4-B840-87D827D4D5F0}" destId="{E17D3243-E65E-453E-98B8-9B6CE3960F08}" srcOrd="0" destOrd="2" presId="urn:microsoft.com/office/officeart/2005/8/layout/default"/>
    <dgm:cxn modelId="{0234CB61-B271-41F9-8FD7-5C60D6465881}" srcId="{95B931EC-D48C-409D-ABB8-EF14EAB49B62}" destId="{FE54D473-A014-4740-88FB-5CDE4ECE8BDB}" srcOrd="3" destOrd="0" parTransId="{30EB072B-E1C5-4E40-8944-6204BE3724CA}" sibTransId="{80F3F4AB-5FE5-409A-BB3F-F2EB5D92895A}"/>
    <dgm:cxn modelId="{7B94A9DA-E72A-4C9E-98E9-D2C9E77D9D3D}" srcId="{95B931EC-D48C-409D-ABB8-EF14EAB49B62}" destId="{B86EF35B-2BBD-4D77-9B1A-A575504805BF}" srcOrd="1" destOrd="0" parTransId="{578BD1B2-2CD8-4034-9E7C-65257685D3C8}" sibTransId="{E14306C4-A559-45AD-8575-F03399D579C5}"/>
    <dgm:cxn modelId="{451B7C27-BBDA-4ECB-A90E-96E4FC0009B7}" srcId="{7350D58D-8D87-4150-87AA-A19C2958DB0E}" destId="{630D4DF0-78B9-4663-9896-77056D796AD5}" srcOrd="0" destOrd="0" parTransId="{3221C5ED-88DD-4925-87A4-4E2731E8402B}" sibTransId="{B4F99B7B-C69F-448E-A8B1-1F4F18F063D2}"/>
    <dgm:cxn modelId="{EF159D8A-8294-4593-9905-D3767A228BD3}" type="presOf" srcId="{B3DAE72E-F00C-4083-BBFA-C5AEF6919F42}" destId="{53963E1E-B169-44BE-8CE3-DF6783EB80E6}" srcOrd="0" destOrd="8" presId="urn:microsoft.com/office/officeart/2005/8/layout/default"/>
    <dgm:cxn modelId="{3A35C4CD-D4F5-4D46-9D98-E1185D452E9A}" type="presOf" srcId="{B86EF35B-2BBD-4D77-9B1A-A575504805BF}" destId="{5B7A59E5-663D-495E-94B2-6100B1E98A02}" srcOrd="0" destOrd="0" presId="urn:microsoft.com/office/officeart/2005/8/layout/default"/>
    <dgm:cxn modelId="{8BE27A5B-0181-46DF-B64E-3C88DA7B058E}" srcId="{FE54D473-A014-4740-88FB-5CDE4ECE8BDB}" destId="{2866EAE6-90B4-461A-97E1-6597A4133DFA}" srcOrd="0" destOrd="0" parTransId="{DDECF0BF-72AC-4411-AA1C-6B423DC48B53}" sibTransId="{AFE9FED9-C47C-422F-8B62-0735875BFF20}"/>
    <dgm:cxn modelId="{38CE3E16-1945-47B4-9889-D35C71D2A8D2}" srcId="{B86EF35B-2BBD-4D77-9B1A-A575504805BF}" destId="{4ED8ACAD-B4F1-4FDE-B6B3-ECF0D68C8417}" srcOrd="0" destOrd="0" parTransId="{0A55C0D1-36FD-4F56-9534-3ECC33550E30}" sibTransId="{287418A5-A812-4948-9B3A-070629E1AD7F}"/>
    <dgm:cxn modelId="{772C23D9-9BC4-46EA-9896-92DBD71D31E7}" type="presOf" srcId="{BE47F42B-C3AB-4047-A81E-65E1DFD381B5}" destId="{53963E1E-B169-44BE-8CE3-DF6783EB80E6}" srcOrd="0" destOrd="0" presId="urn:microsoft.com/office/officeart/2005/8/layout/default"/>
    <dgm:cxn modelId="{9369D69E-4A84-4F66-A11A-59A69A89EA46}" srcId="{B86EF35B-2BBD-4D77-9B1A-A575504805BF}" destId="{60816456-F0E8-4594-B465-9E16E9A6C2E2}" srcOrd="3" destOrd="0" parTransId="{BC069AAA-E15E-42D9-9C53-AD88F7D0DC1D}" sibTransId="{F62BE66A-5307-4642-9B26-6E53CD71D1F2}"/>
    <dgm:cxn modelId="{27C98684-E99C-4719-9340-E0FEFD2F5BC0}" srcId="{7350D58D-8D87-4150-87AA-A19C2958DB0E}" destId="{DE8ABCB4-15C2-4824-87E4-CC8A9B097E61}" srcOrd="1" destOrd="0" parTransId="{D860E91B-3174-47ED-AFED-AC85B142AC72}" sibTransId="{63633A23-7796-4366-8155-9C09415B3CC9}"/>
    <dgm:cxn modelId="{2B11CB2B-0D9D-4AD4-A71A-E2ABBA9CB103}" srcId="{B3EABF20-203F-4269-B98A-57CC99C2BABD}" destId="{B9578C06-9667-4E44-A385-D4F78879CEB5}" srcOrd="0" destOrd="0" parTransId="{062563F1-BC9D-457E-8E8E-B9AA5B5322D4}" sibTransId="{8571045B-EAFD-4D30-8088-1A2B452EB86F}"/>
    <dgm:cxn modelId="{0303CB3E-B269-4284-9B8D-269771457471}" type="presOf" srcId="{B3EABF20-203F-4269-B98A-57CC99C2BABD}" destId="{1A93CB19-BBE4-4988-832D-EDEE35800B65}" srcOrd="0" destOrd="0" presId="urn:microsoft.com/office/officeart/2005/8/layout/default"/>
    <dgm:cxn modelId="{00D692D2-12D2-4055-928F-E31AA6C276F8}" type="presOf" srcId="{6CBB7AB1-A690-4173-AFC1-A14D9633A86E}" destId="{53963E1E-B169-44BE-8CE3-DF6783EB80E6}" srcOrd="0" destOrd="6" presId="urn:microsoft.com/office/officeart/2005/8/layout/default"/>
    <dgm:cxn modelId="{DC271B7A-7F74-4A46-B450-967CFEAD4388}" type="presOf" srcId="{7A362FFF-2DBB-478A-93DB-313C5BAF7011}" destId="{53963E1E-B169-44BE-8CE3-DF6783EB80E6}" srcOrd="0" destOrd="10" presId="urn:microsoft.com/office/officeart/2005/8/layout/default"/>
    <dgm:cxn modelId="{8A35A102-3854-4A22-B88B-29287382228E}" type="presOf" srcId="{76606377-66C3-4C8D-A4CA-AE9DF45BD535}" destId="{5B7A59E5-663D-495E-94B2-6100B1E98A02}" srcOrd="0" destOrd="3" presId="urn:microsoft.com/office/officeart/2005/8/layout/default"/>
    <dgm:cxn modelId="{5E004F85-021B-4D4B-81B1-FAEF9B5F2FC7}" srcId="{7350D58D-8D87-4150-87AA-A19C2958DB0E}" destId="{EECDEE65-19C6-45F4-943E-3F0695551516}" srcOrd="6" destOrd="0" parTransId="{68CA0C55-827A-46EB-ABAF-0BB6F6894810}" sibTransId="{696AFADB-F1E3-4504-8F12-388809FBAE5B}"/>
    <dgm:cxn modelId="{651A63D1-0D2E-48D1-A3F8-EF71A524546D}" srcId="{B3EABF20-203F-4269-B98A-57CC99C2BABD}" destId="{ABD15F19-1DD8-4F86-9AAE-4683564A9421}" srcOrd="1" destOrd="0" parTransId="{4FD9F0B6-15BE-472A-AD0E-0A7F9A18D576}" sibTransId="{C6BEB801-549D-48E4-BAF1-F8DC21206C9F}"/>
    <dgm:cxn modelId="{BA916207-A26B-4D3F-AA80-8B6648D8CAB6}" type="presOf" srcId="{ABD15F19-1DD8-4F86-9AAE-4683564A9421}" destId="{1A93CB19-BBE4-4988-832D-EDEE35800B65}" srcOrd="0" destOrd="2" presId="urn:microsoft.com/office/officeart/2005/8/layout/default"/>
    <dgm:cxn modelId="{E1B196F6-76BA-40F1-B371-C96C18244632}" type="presOf" srcId="{186D14AB-0C17-45EC-9C2B-E192A087E1EE}" destId="{53963E1E-B169-44BE-8CE3-DF6783EB80E6}" srcOrd="0" destOrd="7" presId="urn:microsoft.com/office/officeart/2005/8/layout/default"/>
    <dgm:cxn modelId="{5487C001-520D-49A8-9B4D-56D1C697D2C0}" type="presOf" srcId="{5A4F76BE-D9A1-4ACB-BEA7-E50C3A6B1578}" destId="{5B7A59E5-663D-495E-94B2-6100B1E98A02}" srcOrd="0" destOrd="2" presId="urn:microsoft.com/office/officeart/2005/8/layout/default"/>
    <dgm:cxn modelId="{BABEE5D4-482A-47F1-BFEE-7706768BFE9F}" type="presOf" srcId="{95B931EC-D48C-409D-ABB8-EF14EAB49B62}" destId="{1C437FF8-D5BD-4C99-B2F3-86EBF5686AA8}" srcOrd="0" destOrd="0" presId="urn:microsoft.com/office/officeart/2005/8/layout/default"/>
    <dgm:cxn modelId="{DB7F4455-25C0-461D-B247-F894317CB59C}" srcId="{95B931EC-D48C-409D-ABB8-EF14EAB49B62}" destId="{BE47F42B-C3AB-4047-A81E-65E1DFD381B5}" srcOrd="2" destOrd="0" parTransId="{9F4B5A82-37D5-47A2-8259-5841440E6FB8}" sibTransId="{CCD2B289-3899-422C-B09F-569BCBE165DF}"/>
    <dgm:cxn modelId="{FA500A8E-CFE0-4E15-A258-72EAFB401DAC}" srcId="{BE47F42B-C3AB-4047-A81E-65E1DFD381B5}" destId="{7350D58D-8D87-4150-87AA-A19C2958DB0E}" srcOrd="1" destOrd="0" parTransId="{07ED5C92-91D0-4DF8-A14F-3D42328C1EA7}" sibTransId="{7FA78BE6-CA3E-4A49-B803-C1C8F09F84B8}"/>
    <dgm:cxn modelId="{43ECDC7B-9351-4683-AD53-A8FC298AA5E1}" srcId="{B86EF35B-2BBD-4D77-9B1A-A575504805BF}" destId="{5A4F76BE-D9A1-4ACB-BEA7-E50C3A6B1578}" srcOrd="1" destOrd="0" parTransId="{E9AAF4F5-178E-432C-B21C-3B1E50FD68DE}" sibTransId="{B0E86620-A572-4F8A-B677-D865BAE01763}"/>
    <dgm:cxn modelId="{48605F5A-0008-404D-8009-9E287687C053}" srcId="{7350D58D-8D87-4150-87AA-A19C2958DB0E}" destId="{186D14AB-0C17-45EC-9C2B-E192A087E1EE}" srcOrd="4" destOrd="0" parTransId="{DE4503A0-3A85-4CF5-BD6E-A63038E12C95}" sibTransId="{860EC44C-A820-49A4-9A9C-D29ED15E4D65}"/>
    <dgm:cxn modelId="{B8A883D3-2FEC-4FFA-809F-A22CEA9F0908}" srcId="{B86EF35B-2BBD-4D77-9B1A-A575504805BF}" destId="{76606377-66C3-4C8D-A4CA-AE9DF45BD535}" srcOrd="2" destOrd="0" parTransId="{6328BEF9-CE93-42BC-A84E-81AE53616031}" sibTransId="{CB34D3C5-5A8C-4465-8DA7-96278121E723}"/>
    <dgm:cxn modelId="{5E63C9DB-A913-46A1-B8B6-396383529289}" srcId="{BE47F42B-C3AB-4047-A81E-65E1DFD381B5}" destId="{62BE4DC4-2FFC-49D4-82AD-850AD41E6058}" srcOrd="0" destOrd="0" parTransId="{643E90BA-59EF-4B56-9A3B-651F75BA26CF}" sibTransId="{0D7BFBB9-BCF9-4D01-901B-78F4CB67F6BC}"/>
    <dgm:cxn modelId="{287031C1-0930-40CF-BD58-CF8BFCED1122}" type="presOf" srcId="{EECDEE65-19C6-45F4-943E-3F0695551516}" destId="{53963E1E-B169-44BE-8CE3-DF6783EB80E6}" srcOrd="0" destOrd="9" presId="urn:microsoft.com/office/officeart/2005/8/layout/default"/>
    <dgm:cxn modelId="{8DD34F3E-BF8F-4149-8658-5D98668CC4CB}" srcId="{95B931EC-D48C-409D-ABB8-EF14EAB49B62}" destId="{B3EABF20-203F-4269-B98A-57CC99C2BABD}" srcOrd="0" destOrd="0" parTransId="{893B3E46-B1A2-4471-93A3-337C072FD4A8}" sibTransId="{CB8002BE-232F-405E-B1DE-B9914FCA5646}"/>
    <dgm:cxn modelId="{B49F2079-15DD-4612-9F87-1D4E226D5516}" type="presOf" srcId="{4ED8ACAD-B4F1-4FDE-B6B3-ECF0D68C8417}" destId="{5B7A59E5-663D-495E-94B2-6100B1E98A02}" srcOrd="0" destOrd="1" presId="urn:microsoft.com/office/officeart/2005/8/layout/default"/>
    <dgm:cxn modelId="{25344603-FB9B-480E-8808-122CF49697A5}" type="presOf" srcId="{FE54D473-A014-4740-88FB-5CDE4ECE8BDB}" destId="{E17D3243-E65E-453E-98B8-9B6CE3960F08}" srcOrd="0" destOrd="0" presId="urn:microsoft.com/office/officeart/2005/8/layout/default"/>
    <dgm:cxn modelId="{EB7EF1BA-1046-44E9-8F1B-12F76BBC4CA3}" type="presOf" srcId="{7350D58D-8D87-4150-87AA-A19C2958DB0E}" destId="{53963E1E-B169-44BE-8CE3-DF6783EB80E6}" srcOrd="0" destOrd="2" presId="urn:microsoft.com/office/officeart/2005/8/layout/default"/>
    <dgm:cxn modelId="{059A9FD5-13D2-4B84-B2CE-6D0F3D5D26B8}" type="presOf" srcId="{6DAE6EB9-BD8E-4671-BB94-A7249042D03C}" destId="{1A93CB19-BBE4-4988-832D-EDEE35800B65}" srcOrd="0" destOrd="3" presId="urn:microsoft.com/office/officeart/2005/8/layout/default"/>
    <dgm:cxn modelId="{108CA164-12C3-4188-932C-595F78674B4E}" type="presOf" srcId="{62BE4DC4-2FFC-49D4-82AD-850AD41E6058}" destId="{53963E1E-B169-44BE-8CE3-DF6783EB80E6}" srcOrd="0" destOrd="1" presId="urn:microsoft.com/office/officeart/2005/8/layout/default"/>
    <dgm:cxn modelId="{CF3C7BC8-D8A4-47B0-AA80-9D64D8F03AE4}" type="presOf" srcId="{DE8ABCB4-15C2-4824-87E4-CC8A9B097E61}" destId="{53963E1E-B169-44BE-8CE3-DF6783EB80E6}" srcOrd="0" destOrd="4" presId="urn:microsoft.com/office/officeart/2005/8/layout/default"/>
    <dgm:cxn modelId="{74DCD8DA-629F-4C17-8B81-54137E509E0F}" type="presOf" srcId="{B9578C06-9667-4E44-A385-D4F78879CEB5}" destId="{1A93CB19-BBE4-4988-832D-EDEE35800B65}" srcOrd="0" destOrd="1" presId="urn:microsoft.com/office/officeart/2005/8/layout/default"/>
    <dgm:cxn modelId="{8907BF05-49B4-4434-BAD5-4340A5AAC7CF}" srcId="{ABD15F19-1DD8-4F86-9AAE-4683564A9421}" destId="{6DAE6EB9-BD8E-4671-BB94-A7249042D03C}" srcOrd="0" destOrd="0" parTransId="{F934BAB5-AA12-4C18-AD8E-8EF146C371C8}" sibTransId="{A8CC9386-5E43-4DE2-87D7-E8A19D3FEF46}"/>
    <dgm:cxn modelId="{F35ECF09-BE83-465C-A49D-DAA01E146AC2}" type="presOf" srcId="{60816456-F0E8-4594-B465-9E16E9A6C2E2}" destId="{5B7A59E5-663D-495E-94B2-6100B1E98A02}" srcOrd="0" destOrd="4" presId="urn:microsoft.com/office/officeart/2005/8/layout/default"/>
    <dgm:cxn modelId="{BE8C8986-6147-4FE5-9C3C-2F9362E3B423}" srcId="{7350D58D-8D87-4150-87AA-A19C2958DB0E}" destId="{6CBB7AB1-A690-4173-AFC1-A14D9633A86E}" srcOrd="3" destOrd="0" parTransId="{C3A32864-2358-43BB-9943-7D1E5C84804B}" sibTransId="{819D4675-FCA2-4AE6-9BCB-2D30E6E89865}"/>
    <dgm:cxn modelId="{61C51917-630A-49B9-AB90-49B6674EE94B}" type="presParOf" srcId="{1C437FF8-D5BD-4C99-B2F3-86EBF5686AA8}" destId="{1A93CB19-BBE4-4988-832D-EDEE35800B65}" srcOrd="0" destOrd="0" presId="urn:microsoft.com/office/officeart/2005/8/layout/default"/>
    <dgm:cxn modelId="{8DC96970-70A4-4DA6-8F25-05D828A56E47}" type="presParOf" srcId="{1C437FF8-D5BD-4C99-B2F3-86EBF5686AA8}" destId="{D44CE135-0617-47D8-8793-C05A67F2B23B}" srcOrd="1" destOrd="0" presId="urn:microsoft.com/office/officeart/2005/8/layout/default"/>
    <dgm:cxn modelId="{8DA2C244-D8F5-4C7E-92CE-367C2CA0FF88}" type="presParOf" srcId="{1C437FF8-D5BD-4C99-B2F3-86EBF5686AA8}" destId="{5B7A59E5-663D-495E-94B2-6100B1E98A02}" srcOrd="2" destOrd="0" presId="urn:microsoft.com/office/officeart/2005/8/layout/default"/>
    <dgm:cxn modelId="{4F53790B-B005-46B3-9555-5AE114BCA170}" type="presParOf" srcId="{1C437FF8-D5BD-4C99-B2F3-86EBF5686AA8}" destId="{83CF2362-6416-41C2-8D18-92A70B5D609D}" srcOrd="3" destOrd="0" presId="urn:microsoft.com/office/officeart/2005/8/layout/default"/>
    <dgm:cxn modelId="{12B8D12C-2120-482B-9397-2031855A6719}" type="presParOf" srcId="{1C437FF8-D5BD-4C99-B2F3-86EBF5686AA8}" destId="{53963E1E-B169-44BE-8CE3-DF6783EB80E6}" srcOrd="4" destOrd="0" presId="urn:microsoft.com/office/officeart/2005/8/layout/default"/>
    <dgm:cxn modelId="{B54A0968-C26C-4134-BB3D-C8D0A27030D1}" type="presParOf" srcId="{1C437FF8-D5BD-4C99-B2F3-86EBF5686AA8}" destId="{E555C8B0-BA19-422A-9BCF-E13ED7DE915A}" srcOrd="5" destOrd="0" presId="urn:microsoft.com/office/officeart/2005/8/layout/default"/>
    <dgm:cxn modelId="{75CB43F7-E29E-4C8D-9650-E1E8A8F1A321}" type="presParOf" srcId="{1C437FF8-D5BD-4C99-B2F3-86EBF5686AA8}" destId="{E17D3243-E65E-453E-98B8-9B6CE3960F08}"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946400" cy="501264"/>
          </a:xfrm>
          <a:prstGeom prst="rect">
            <a:avLst/>
          </a:prstGeom>
        </p:spPr>
        <p:txBody>
          <a:bodyPr vert="horz" lIns="91428" tIns="45715" rIns="91428" bIns="45715" rtlCol="0"/>
          <a:lstStyle>
            <a:lvl1pPr algn="l">
              <a:defRPr sz="1200"/>
            </a:lvl1pPr>
          </a:lstStyle>
          <a:p>
            <a:endParaRPr lang="fr-FR"/>
          </a:p>
        </p:txBody>
      </p:sp>
      <p:sp>
        <p:nvSpPr>
          <p:cNvPr id="3" name="Espace réservé de la date 2"/>
          <p:cNvSpPr>
            <a:spLocks noGrp="1"/>
          </p:cNvSpPr>
          <p:nvPr>
            <p:ph type="dt" sz="quarter" idx="1"/>
          </p:nvPr>
        </p:nvSpPr>
        <p:spPr>
          <a:xfrm>
            <a:off x="3851275" y="2"/>
            <a:ext cx="2946400" cy="501264"/>
          </a:xfrm>
          <a:prstGeom prst="rect">
            <a:avLst/>
          </a:prstGeom>
        </p:spPr>
        <p:txBody>
          <a:bodyPr vert="horz" lIns="91428" tIns="45715" rIns="91428" bIns="45715" rtlCol="0"/>
          <a:lstStyle>
            <a:lvl1pPr algn="r">
              <a:defRPr sz="1200"/>
            </a:lvl1pPr>
          </a:lstStyle>
          <a:p>
            <a:fld id="{195BC80F-3217-4757-A043-23B1BD0E19BB}" type="datetimeFigureOut">
              <a:rPr lang="fr-FR" smtClean="0"/>
              <a:t>01/02/2019</a:t>
            </a:fld>
            <a:endParaRPr lang="fr-FR"/>
          </a:p>
        </p:txBody>
      </p:sp>
      <p:sp>
        <p:nvSpPr>
          <p:cNvPr id="4" name="Espace réservé du pied de page 3"/>
          <p:cNvSpPr>
            <a:spLocks noGrp="1"/>
          </p:cNvSpPr>
          <p:nvPr>
            <p:ph type="ftr" sz="quarter" idx="2"/>
          </p:nvPr>
        </p:nvSpPr>
        <p:spPr>
          <a:xfrm>
            <a:off x="0" y="9484112"/>
            <a:ext cx="2946400" cy="501264"/>
          </a:xfrm>
          <a:prstGeom prst="rect">
            <a:avLst/>
          </a:prstGeom>
        </p:spPr>
        <p:txBody>
          <a:bodyPr vert="horz" lIns="91428" tIns="45715" rIns="91428" bIns="45715"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1275" y="9484112"/>
            <a:ext cx="2946400" cy="501264"/>
          </a:xfrm>
          <a:prstGeom prst="rect">
            <a:avLst/>
          </a:prstGeom>
        </p:spPr>
        <p:txBody>
          <a:bodyPr vert="horz" lIns="91428" tIns="45715" rIns="91428" bIns="45715" rtlCol="0" anchor="b"/>
          <a:lstStyle>
            <a:lvl1pPr algn="r">
              <a:defRPr sz="1200"/>
            </a:lvl1pPr>
          </a:lstStyle>
          <a:p>
            <a:fld id="{195E38A6-5B84-433F-9EF8-A1A725DD5988}" type="slidenum">
              <a:rPr lang="fr-FR" smtClean="0"/>
              <a:t>‹N°›</a:t>
            </a:fld>
            <a:endParaRPr lang="fr-FR"/>
          </a:p>
        </p:txBody>
      </p:sp>
    </p:spTree>
    <p:extLst>
      <p:ext uri="{BB962C8B-B14F-4D97-AF65-F5344CB8AC3E}">
        <p14:creationId xmlns:p14="http://schemas.microsoft.com/office/powerpoint/2010/main" val="1569206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2946347" cy="501003"/>
          </a:xfrm>
          <a:prstGeom prst="rect">
            <a:avLst/>
          </a:prstGeom>
        </p:spPr>
        <p:txBody>
          <a:bodyPr vert="horz" lIns="91428" tIns="45715" rIns="91428" bIns="45715" rtlCol="0"/>
          <a:lstStyle>
            <a:lvl1pPr algn="l">
              <a:defRPr sz="1200"/>
            </a:lvl1pPr>
          </a:lstStyle>
          <a:p>
            <a:endParaRPr lang="fr-FR"/>
          </a:p>
        </p:txBody>
      </p:sp>
      <p:sp>
        <p:nvSpPr>
          <p:cNvPr id="3" name="Espace réservé de la date 2"/>
          <p:cNvSpPr>
            <a:spLocks noGrp="1"/>
          </p:cNvSpPr>
          <p:nvPr>
            <p:ph type="dt" idx="1"/>
          </p:nvPr>
        </p:nvSpPr>
        <p:spPr>
          <a:xfrm>
            <a:off x="3851345" y="2"/>
            <a:ext cx="2946347" cy="501003"/>
          </a:xfrm>
          <a:prstGeom prst="rect">
            <a:avLst/>
          </a:prstGeom>
        </p:spPr>
        <p:txBody>
          <a:bodyPr vert="horz" lIns="91428" tIns="45715" rIns="91428" bIns="45715" rtlCol="0"/>
          <a:lstStyle>
            <a:lvl1pPr algn="r">
              <a:defRPr sz="1200"/>
            </a:lvl1pPr>
          </a:lstStyle>
          <a:p>
            <a:fld id="{0D185D4C-A08E-4368-9561-4C55E5DA4429}" type="datetimeFigureOut">
              <a:rPr lang="fr-FR" smtClean="0"/>
              <a:t>01/02/2019</a:t>
            </a:fld>
            <a:endParaRPr lang="fr-FR"/>
          </a:p>
        </p:txBody>
      </p:sp>
      <p:sp>
        <p:nvSpPr>
          <p:cNvPr id="4" name="Espace réservé de l'image des diapositives 3"/>
          <p:cNvSpPr>
            <a:spLocks noGrp="1" noRot="1" noChangeAspect="1"/>
          </p:cNvSpPr>
          <p:nvPr>
            <p:ph type="sldImg" idx="2"/>
          </p:nvPr>
        </p:nvSpPr>
        <p:spPr>
          <a:xfrm>
            <a:off x="404813" y="1247775"/>
            <a:ext cx="5989637" cy="3370263"/>
          </a:xfrm>
          <a:prstGeom prst="rect">
            <a:avLst/>
          </a:prstGeom>
          <a:noFill/>
          <a:ln w="12700">
            <a:solidFill>
              <a:prstClr val="black"/>
            </a:solidFill>
          </a:ln>
        </p:spPr>
        <p:txBody>
          <a:bodyPr vert="horz" lIns="91428" tIns="45715" rIns="91428" bIns="45715" rtlCol="0" anchor="ctr"/>
          <a:lstStyle/>
          <a:p>
            <a:endParaRPr lang="fr-FR"/>
          </a:p>
        </p:txBody>
      </p:sp>
      <p:sp>
        <p:nvSpPr>
          <p:cNvPr id="5" name="Espace réservé des commentaires 4"/>
          <p:cNvSpPr>
            <a:spLocks noGrp="1"/>
          </p:cNvSpPr>
          <p:nvPr>
            <p:ph type="body" sz="quarter" idx="3"/>
          </p:nvPr>
        </p:nvSpPr>
        <p:spPr>
          <a:xfrm>
            <a:off x="679927" y="4805461"/>
            <a:ext cx="5439410" cy="3931742"/>
          </a:xfrm>
          <a:prstGeom prst="rect">
            <a:avLst/>
          </a:prstGeom>
        </p:spPr>
        <p:txBody>
          <a:bodyPr vert="horz" lIns="91428" tIns="45715" rIns="91428" bIns="45715"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3" y="9484374"/>
            <a:ext cx="2946347" cy="501002"/>
          </a:xfrm>
          <a:prstGeom prst="rect">
            <a:avLst/>
          </a:prstGeom>
        </p:spPr>
        <p:txBody>
          <a:bodyPr vert="horz" lIns="91428" tIns="45715" rIns="91428" bIns="45715"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5" y="9484374"/>
            <a:ext cx="2946347" cy="501002"/>
          </a:xfrm>
          <a:prstGeom prst="rect">
            <a:avLst/>
          </a:prstGeom>
        </p:spPr>
        <p:txBody>
          <a:bodyPr vert="horz" lIns="91428" tIns="45715" rIns="91428" bIns="45715" rtlCol="0" anchor="b"/>
          <a:lstStyle>
            <a:lvl1pPr algn="r">
              <a:defRPr sz="1200"/>
            </a:lvl1pPr>
          </a:lstStyle>
          <a:p>
            <a:fld id="{786F9860-8A21-40A6-A537-B54A0E00A98C}" type="slidenum">
              <a:rPr lang="fr-FR" smtClean="0"/>
              <a:t>‹N°›</a:t>
            </a:fld>
            <a:endParaRPr lang="fr-FR"/>
          </a:p>
        </p:txBody>
      </p:sp>
    </p:spTree>
    <p:extLst>
      <p:ext uri="{BB962C8B-B14F-4D97-AF65-F5344CB8AC3E}">
        <p14:creationId xmlns:p14="http://schemas.microsoft.com/office/powerpoint/2010/main" val="1423715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ce réservé de l'image des diapositives 1"/>
          <p:cNvSpPr>
            <a:spLocks noGrp="1" noRot="1" noChangeAspect="1"/>
          </p:cNvSpPr>
          <p:nvPr>
            <p:ph type="sldImg"/>
          </p:nvPr>
        </p:nvSpPr>
        <p:spPr>
          <a:ln/>
        </p:spPr>
      </p:sp>
      <p:sp>
        <p:nvSpPr>
          <p:cNvPr id="40962" name="Espace réservé des commentaires 2"/>
          <p:cNvSpPr>
            <a:spLocks noGrp="1"/>
          </p:cNvSpPr>
          <p:nvPr>
            <p:ph type="body" idx="1"/>
          </p:nvPr>
        </p:nvSpPr>
        <p:spPr>
          <a:noFill/>
        </p:spPr>
        <p:txBody>
          <a:bodyPr/>
          <a:lstStyle/>
          <a:p>
            <a:pPr eaLnBrk="1" hangingPunct="1"/>
            <a:endParaRPr lang="fr-FR" smtClean="0">
              <a:latin typeface="Arial" charset="0"/>
              <a:cs typeface="Arial" charset="0"/>
            </a:endParaRPr>
          </a:p>
        </p:txBody>
      </p:sp>
      <p:sp>
        <p:nvSpPr>
          <p:cNvPr id="40963" name="Espace réservé du numéro de diapositive 3"/>
          <p:cNvSpPr>
            <a:spLocks noGrp="1"/>
          </p:cNvSpPr>
          <p:nvPr>
            <p:ph type="sldNum" sz="quarter" idx="5"/>
          </p:nvPr>
        </p:nvSpPr>
        <p:spPr>
          <a:noFill/>
          <a:ln>
            <a:miter lim="800000"/>
            <a:headEnd/>
            <a:tailEnd/>
          </a:ln>
        </p:spPr>
        <p:txBody>
          <a:bodyPr/>
          <a:lstStyle/>
          <a:p>
            <a:fld id="{63756E07-8AFC-4A7C-B8A7-4305EB55FFAF}" type="slidenum">
              <a:rPr lang="fr-FR" altLang="fr-FR" smtClean="0">
                <a:latin typeface="Arial" charset="0"/>
                <a:cs typeface="Arial" charset="0"/>
              </a:rPr>
              <a:pPr/>
              <a:t>1</a:t>
            </a:fld>
            <a:endParaRPr lang="fr-FR" altLang="fr-FR" smtClean="0">
              <a:latin typeface="Arial" charset="0"/>
              <a:cs typeface="Arial" charset="0"/>
            </a:endParaRPr>
          </a:p>
        </p:txBody>
      </p:sp>
    </p:spTree>
    <p:extLst>
      <p:ext uri="{BB962C8B-B14F-4D97-AF65-F5344CB8AC3E}">
        <p14:creationId xmlns:p14="http://schemas.microsoft.com/office/powerpoint/2010/main" val="2646310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b="1" dirty="0" smtClean="0">
                <a:ea typeface="ＭＳ Ｐゴシック" panose="020B0600070205080204" pitchFamily="34" charset="-128"/>
              </a:rPr>
              <a:t>Le Projet Educatif Territorial lyonnais constitue le cadre de référence commun à tous les acteurs et couvre</a:t>
            </a:r>
            <a:r>
              <a:rPr lang="fr-FR" altLang="fr-FR" sz="1200" dirty="0" smtClean="0">
                <a:ea typeface="ＭＳ Ｐゴシック" panose="020B0600070205080204" pitchFamily="34" charset="-128"/>
              </a:rPr>
              <a:t> </a:t>
            </a:r>
            <a:r>
              <a:rPr lang="fr-FR" altLang="fr-FR" sz="1200" b="1" dirty="0" smtClean="0">
                <a:ea typeface="ＭＳ Ｐゴシック" panose="020B0600070205080204" pitchFamily="34" charset="-128"/>
              </a:rPr>
              <a:t>l’ensemble des actions éducatives auprès des enfants et adolescents de 2 à 16 ans</a:t>
            </a:r>
            <a:endParaRPr lang="fr-FR" altLang="fr-FR" sz="1200" dirty="0" smtClean="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b="1" dirty="0" smtClean="0">
                <a:ea typeface="ＭＳ Ｐゴシック" panose="020B0600070205080204" pitchFamily="34" charset="-128"/>
              </a:rPr>
              <a:t>A Lyon, il s’ancre sur une politique éducative volontariste et une dynamique partenariale forte </a:t>
            </a:r>
            <a:r>
              <a:rPr lang="fr-FR" altLang="fr-FR" sz="1200" dirty="0" smtClean="0">
                <a:ea typeface="ＭＳ Ｐゴシック" panose="020B0600070205080204" pitchFamily="34" charset="-128"/>
              </a:rPr>
              <a:t>initiées dès 2001 (PEL)</a:t>
            </a:r>
            <a:r>
              <a:rPr lang="fr-FR" altLang="fr-FR" sz="1200" baseline="0" dirty="0" smtClean="0">
                <a:ea typeface="ＭＳ Ｐゴシック" panose="020B0600070205080204" pitchFamily="34" charset="-128"/>
              </a:rPr>
              <a:t> </a:t>
            </a:r>
            <a:r>
              <a:rPr lang="fr-FR" altLang="fr-FR" sz="1200" dirty="0" smtClean="0">
                <a:ea typeface="ＭＳ Ｐゴシック" panose="020B0600070205080204" pitchFamily="34" charset="-128"/>
              </a:rPr>
              <a:t>et renouvelées à l’occasion de la mise en œuvre de la réforme des rythmes et de l’élaboration du volet éducatif du contrat de ville : Ville de Lyon, Education Nationale, CAF, Préfecture, Métropole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smtClean="0">
                <a:ea typeface="ＭＳ Ｐゴシック" panose="020B0600070205080204" pitchFamily="34" charset="-128"/>
              </a:rPr>
              <a:t>Pour mémoire sur les quartiers prioritaires, le </a:t>
            </a:r>
            <a:r>
              <a:rPr lang="fr-FR" altLang="fr-FR" sz="1200" dirty="0" err="1" smtClean="0">
                <a:ea typeface="ＭＳ Ｐゴシック" panose="020B0600070205080204" pitchFamily="34" charset="-128"/>
              </a:rPr>
              <a:t>PEDt</a:t>
            </a:r>
            <a:r>
              <a:rPr lang="fr-FR" altLang="fr-FR" sz="1200" dirty="0" smtClean="0">
                <a:ea typeface="ＭＳ Ｐゴシック" panose="020B0600070205080204" pitchFamily="34" charset="-128"/>
              </a:rPr>
              <a:t> constitue</a:t>
            </a:r>
            <a:r>
              <a:rPr lang="fr-FR" altLang="fr-FR" sz="1200" baseline="0" dirty="0" smtClean="0">
                <a:ea typeface="ＭＳ Ｐゴシック" panose="020B0600070205080204" pitchFamily="34" charset="-128"/>
              </a:rPr>
              <a:t> le volet éducatif du contrat de ville ; il se </a:t>
            </a:r>
            <a:r>
              <a:rPr lang="fr-FR" altLang="fr-FR" sz="1200" baseline="0" dirty="0" err="1" smtClean="0">
                <a:ea typeface="ＭＳ Ｐゴシック" panose="020B0600070205080204" pitchFamily="34" charset="-128"/>
              </a:rPr>
              <a:t>tradit</a:t>
            </a:r>
            <a:r>
              <a:rPr lang="fr-FR" altLang="fr-FR" sz="1200" baseline="0" dirty="0" smtClean="0">
                <a:ea typeface="ＭＳ Ｐゴシック" panose="020B0600070205080204" pitchFamily="34" charset="-128"/>
              </a:rPr>
              <a:t> notamment par la mobilisation du Programme de Réussite Educative (PRE)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baseline="0" dirty="0" smtClean="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baseline="0" dirty="0" smtClean="0">
                <a:ea typeface="ＭＳ Ｐゴシック" panose="020B0600070205080204" pitchFamily="34" charset="-128"/>
              </a:rPr>
              <a:t>La nouvelle organisation des temps de l’enfant qui s’est mise en place à la rentrée vise à proposer des temps d’accueils périscolaires de qualité (accueils de loisirs désormais sur la pause méridienne, toujours une ½ journée mais repositionnée le mercredi matin et développement d’une plage d’accueil de loisir le soir en réponse aux attentes des familles avec un élargissement à 18h30), ces temps d’accueils de loisirs permettant aux enfants qui les fréquentent d’accéder à des activités éducatives complémentaires aux apprentissages scolaires.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baseline="0" dirty="0" smtClean="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baseline="0" dirty="0" smtClean="0">
                <a:ea typeface="ＭＳ Ｐゴシック" panose="020B0600070205080204" pitchFamily="34" charset="-128"/>
              </a:rPr>
              <a:t>Suite au décret du 23 juillet 2018, la ville de Lyon a engagée une démarche auprès des services de l’Etat afin d’obtenir le label Plan mercredi qui vient reconnaitre la qualité des accueils proposés (les ateliers du mercredi matin mais également le reste de l’offre associative existante sur la journée du mercredi).</a:t>
            </a:r>
            <a:endParaRPr lang="fr-FR" altLang="fr-FR" sz="1200" dirty="0" smtClean="0">
              <a:ea typeface="ＭＳ Ｐゴシック" panose="020B0600070205080204" pitchFamily="34" charset="-128"/>
            </a:endParaRPr>
          </a:p>
          <a:p>
            <a:endParaRPr lang="fr-FR" dirty="0"/>
          </a:p>
        </p:txBody>
      </p:sp>
      <p:sp>
        <p:nvSpPr>
          <p:cNvPr id="4" name="Espace réservé du numéro de diapositive 3"/>
          <p:cNvSpPr>
            <a:spLocks noGrp="1"/>
          </p:cNvSpPr>
          <p:nvPr>
            <p:ph type="sldNum" sz="quarter" idx="5"/>
          </p:nvPr>
        </p:nvSpPr>
        <p:spPr/>
        <p:txBody>
          <a:bodyPr/>
          <a:lstStyle/>
          <a:p>
            <a:pPr>
              <a:defRPr/>
            </a:pPr>
            <a:fld id="{AE63D7EC-0EED-4099-BF5A-A31E0B1AA98B}" type="slidenum">
              <a:rPr lang="fr-FR" altLang="fr-FR" smtClean="0"/>
              <a:pPr>
                <a:defRPr/>
              </a:pPr>
              <a:t>2</a:t>
            </a:fld>
            <a:endParaRPr lang="fr-FR" altLang="fr-FR"/>
          </a:p>
        </p:txBody>
      </p:sp>
    </p:spTree>
    <p:extLst>
      <p:ext uri="{BB962C8B-B14F-4D97-AF65-F5344CB8AC3E}">
        <p14:creationId xmlns:p14="http://schemas.microsoft.com/office/powerpoint/2010/main" val="3278109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image des diapositives 1"/>
          <p:cNvSpPr>
            <a:spLocks noGrp="1" noRot="1" noChangeAspect="1" noTextEdit="1"/>
          </p:cNvSpPr>
          <p:nvPr>
            <p:ph type="sldImg"/>
          </p:nvPr>
        </p:nvSpPr>
        <p:spPr>
          <a:xfrm>
            <a:off x="-950913" y="955675"/>
            <a:ext cx="8528051" cy="4797425"/>
          </a:xfrm>
          <a:ln/>
        </p:spPr>
      </p:sp>
      <p:sp>
        <p:nvSpPr>
          <p:cNvPr id="6147" name="Espace réservé des commentaires 2"/>
          <p:cNvSpPr>
            <a:spLocks noGrp="1"/>
          </p:cNvSpPr>
          <p:nvPr>
            <p:ph type="body" idx="1"/>
          </p:nvPr>
        </p:nvSpPr>
        <p:spPr>
          <a:noFill/>
        </p:spPr>
        <p:txBody>
          <a:bodyPr/>
          <a:lstStyle/>
          <a:p>
            <a:pPr>
              <a:lnSpc>
                <a:spcPct val="90000"/>
              </a:lnSpc>
              <a:defRPr/>
            </a:pPr>
            <a:r>
              <a:rPr lang="fr-FR" b="1" kern="0" dirty="0" smtClean="0">
                <a:solidFill>
                  <a:srgbClr val="000000"/>
                </a:solidFill>
                <a:ea typeface="ＭＳ Ｐゴシック"/>
              </a:rPr>
              <a:t>Des écoles</a:t>
            </a:r>
          </a:p>
          <a:p>
            <a:pPr lvl="1">
              <a:lnSpc>
                <a:spcPct val="90000"/>
              </a:lnSpc>
              <a:defRPr/>
            </a:pPr>
            <a:r>
              <a:rPr lang="fr-FR" i="0" kern="0" dirty="0" smtClean="0">
                <a:solidFill>
                  <a:srgbClr val="000000"/>
                </a:solidFill>
                <a:ea typeface="ＭＳ Ｐゴシック"/>
                <a:cs typeface="+mn-cs"/>
              </a:rPr>
              <a:t>200 écoles : 107 maternelles</a:t>
            </a:r>
          </a:p>
          <a:p>
            <a:endParaRPr lang="fr-FR" altLang="fr-FR" dirty="0"/>
          </a:p>
        </p:txBody>
      </p:sp>
      <p:sp>
        <p:nvSpPr>
          <p:cNvPr id="6148"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36832" indent="-283397">
              <a:defRPr>
                <a:solidFill>
                  <a:schemeClr val="tx1"/>
                </a:solidFill>
                <a:latin typeface="Arial" panose="020B0604020202020204" pitchFamily="34" charset="0"/>
              </a:defRPr>
            </a:lvl2pPr>
            <a:lvl3pPr marL="1133589" indent="-226718">
              <a:defRPr>
                <a:solidFill>
                  <a:schemeClr val="tx1"/>
                </a:solidFill>
                <a:latin typeface="Arial" panose="020B0604020202020204" pitchFamily="34" charset="0"/>
              </a:defRPr>
            </a:lvl3pPr>
            <a:lvl4pPr marL="1587029" indent="-226718">
              <a:defRPr>
                <a:solidFill>
                  <a:schemeClr val="tx1"/>
                </a:solidFill>
                <a:latin typeface="Arial" panose="020B0604020202020204" pitchFamily="34" charset="0"/>
              </a:defRPr>
            </a:lvl4pPr>
            <a:lvl5pPr marL="2040464" indent="-226718">
              <a:defRPr>
                <a:solidFill>
                  <a:schemeClr val="tx1"/>
                </a:solidFill>
                <a:latin typeface="Arial" panose="020B0604020202020204" pitchFamily="34" charset="0"/>
              </a:defRPr>
            </a:lvl5pPr>
            <a:lvl6pPr marL="2493905" indent="-226718" eaLnBrk="0" fontAlgn="base" hangingPunct="0">
              <a:spcBef>
                <a:spcPct val="0"/>
              </a:spcBef>
              <a:spcAft>
                <a:spcPct val="0"/>
              </a:spcAft>
              <a:defRPr>
                <a:solidFill>
                  <a:schemeClr val="tx1"/>
                </a:solidFill>
                <a:latin typeface="Arial" panose="020B0604020202020204" pitchFamily="34" charset="0"/>
              </a:defRPr>
            </a:lvl6pPr>
            <a:lvl7pPr marL="2947341" indent="-226718" eaLnBrk="0" fontAlgn="base" hangingPunct="0">
              <a:spcBef>
                <a:spcPct val="0"/>
              </a:spcBef>
              <a:spcAft>
                <a:spcPct val="0"/>
              </a:spcAft>
              <a:defRPr>
                <a:solidFill>
                  <a:schemeClr val="tx1"/>
                </a:solidFill>
                <a:latin typeface="Arial" panose="020B0604020202020204" pitchFamily="34" charset="0"/>
              </a:defRPr>
            </a:lvl7pPr>
            <a:lvl8pPr marL="3400775" indent="-226718" eaLnBrk="0" fontAlgn="base" hangingPunct="0">
              <a:spcBef>
                <a:spcPct val="0"/>
              </a:spcBef>
              <a:spcAft>
                <a:spcPct val="0"/>
              </a:spcAft>
              <a:defRPr>
                <a:solidFill>
                  <a:schemeClr val="tx1"/>
                </a:solidFill>
                <a:latin typeface="Arial" panose="020B0604020202020204" pitchFamily="34" charset="0"/>
              </a:defRPr>
            </a:lvl8pPr>
            <a:lvl9pPr marL="3854216" indent="-226718" eaLnBrk="0" fontAlgn="base" hangingPunct="0">
              <a:spcBef>
                <a:spcPct val="0"/>
              </a:spcBef>
              <a:spcAft>
                <a:spcPct val="0"/>
              </a:spcAft>
              <a:defRPr>
                <a:solidFill>
                  <a:schemeClr val="tx1"/>
                </a:solidFill>
                <a:latin typeface="Arial" panose="020B0604020202020204" pitchFamily="34" charset="0"/>
              </a:defRPr>
            </a:lvl9pPr>
          </a:lstStyle>
          <a:p>
            <a:fld id="{3EC62D1B-10F8-4706-8A89-0C1CC98AD249}" type="slidenum">
              <a:rPr lang="fr-FR" altLang="fr-FR" smtClean="0"/>
              <a:pPr/>
              <a:t>3</a:t>
            </a:fld>
            <a:endParaRPr lang="fr-FR" altLang="fr-FR"/>
          </a:p>
        </p:txBody>
      </p:sp>
    </p:spTree>
    <p:extLst>
      <p:ext uri="{BB962C8B-B14F-4D97-AF65-F5344CB8AC3E}">
        <p14:creationId xmlns:p14="http://schemas.microsoft.com/office/powerpoint/2010/main" val="3511897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 PEDT </a:t>
            </a:r>
          </a:p>
          <a:p>
            <a:endParaRPr lang="fr-FR" dirty="0" smtClean="0"/>
          </a:p>
          <a:p>
            <a:r>
              <a:rPr lang="fr-FR" dirty="0" smtClean="0"/>
              <a:t>Objectif</a:t>
            </a:r>
            <a:r>
              <a:rPr lang="fr-FR" baseline="0" dirty="0" smtClean="0"/>
              <a:t> -&gt; que le </a:t>
            </a:r>
            <a:r>
              <a:rPr lang="fr-FR" baseline="0" dirty="0" err="1" smtClean="0"/>
              <a:t>pedt</a:t>
            </a:r>
            <a:r>
              <a:rPr lang="fr-FR" baseline="0" dirty="0" smtClean="0"/>
              <a:t> se traduise concrètement dans sa mise en œuvre au plus près des enfants et des professionnels qui interviennent auprès d’eux au quotidien</a:t>
            </a:r>
          </a:p>
          <a:p>
            <a:r>
              <a:rPr lang="fr-FR" baseline="0" dirty="0" smtClean="0"/>
              <a:t>Pour cela, un certain nombre d’acteurs sont mobilisés </a:t>
            </a:r>
          </a:p>
          <a:p>
            <a:r>
              <a:rPr lang="fr-FR" baseline="0" dirty="0" smtClean="0"/>
              <a:t>1/ ingénierie </a:t>
            </a:r>
            <a:r>
              <a:rPr lang="fr-FR" baseline="0" dirty="0" err="1" smtClean="0"/>
              <a:t>pedt</a:t>
            </a:r>
            <a:r>
              <a:rPr lang="fr-FR" baseline="0" dirty="0" smtClean="0"/>
              <a:t> à l’échelle de la ville  = </a:t>
            </a:r>
            <a:r>
              <a:rPr lang="fr-FR" b="1" baseline="0" dirty="0" smtClean="0"/>
              <a:t>Rôle de la mission éducative et médico sociale de la DE </a:t>
            </a:r>
            <a:r>
              <a:rPr lang="fr-FR" baseline="0" dirty="0" smtClean="0"/>
              <a:t>: une équipe de 16 personnes, de l’expertise métier, du conseil technique pour une aide à la décision, de l’accompagnement -&gt; garant cohérence ville + dispositif évaluatif global</a:t>
            </a:r>
          </a:p>
          <a:p>
            <a:r>
              <a:rPr lang="fr-FR" baseline="0" dirty="0" smtClean="0"/>
              <a:t>Une expertise métier sur le champ éducatif et sur le champ médico social en appui des équipes d’assistantes sociales, infirmiers, médecins au sein des écoles </a:t>
            </a:r>
          </a:p>
          <a:p>
            <a:r>
              <a:rPr lang="fr-FR" baseline="0" dirty="0" smtClean="0"/>
              <a:t>2/ relais au sein de chaque arrondissement via </a:t>
            </a:r>
            <a:r>
              <a:rPr lang="fr-FR" b="1" baseline="0" dirty="0" smtClean="0"/>
              <a:t>les coordonnatrices éducatives territoriales </a:t>
            </a:r>
            <a:r>
              <a:rPr lang="fr-FR" baseline="0" dirty="0" smtClean="0"/>
              <a:t>qui sont basées au sein des territoires, qui travaillent en lien avec les équipes territoriales et qui sont chargées de mettre en œuvre le </a:t>
            </a:r>
            <a:r>
              <a:rPr lang="fr-FR" baseline="0" dirty="0" err="1" smtClean="0"/>
              <a:t>pedt</a:t>
            </a:r>
            <a:r>
              <a:rPr lang="fr-FR" baseline="0" dirty="0" smtClean="0"/>
              <a:t> lyonnais selon des modalités adaptées ; elles animent le travail des acteurs autour des projets, rendent compte, alimentent les travaux évaluatifs et la remontée des besoins pour que les projets et moyens mobilisés répondent concrètement aux besoins des enfants de 2 à 16 ans ; elles s’assurent de l’appropriation des enjeux et priorités par les différents acteurs/agents</a:t>
            </a:r>
          </a:p>
          <a:p>
            <a:r>
              <a:rPr lang="fr-FR" baseline="0" dirty="0" smtClean="0"/>
              <a:t>Elles travaillent en lien étroit avec les IEN et les directeurs/</a:t>
            </a:r>
            <a:r>
              <a:rPr lang="fr-FR" baseline="0" dirty="0" err="1" smtClean="0"/>
              <a:t>trices</a:t>
            </a:r>
            <a:r>
              <a:rPr lang="fr-FR" baseline="0" dirty="0" smtClean="0"/>
              <a:t> d’écoles sur chacun de leurs arrondissements </a:t>
            </a:r>
            <a:endParaRPr lang="fr-FR" dirty="0"/>
          </a:p>
        </p:txBody>
      </p:sp>
      <p:sp>
        <p:nvSpPr>
          <p:cNvPr id="4" name="Espace réservé du numéro de diapositive 3"/>
          <p:cNvSpPr>
            <a:spLocks noGrp="1"/>
          </p:cNvSpPr>
          <p:nvPr>
            <p:ph type="sldNum" sz="quarter" idx="5"/>
          </p:nvPr>
        </p:nvSpPr>
        <p:spPr/>
        <p:txBody>
          <a:bodyPr/>
          <a:lstStyle/>
          <a:p>
            <a:pPr>
              <a:defRPr/>
            </a:pPr>
            <a:fld id="{AE63D7EC-0EED-4099-BF5A-A31E0B1AA98B}" type="slidenum">
              <a:rPr lang="fr-FR" altLang="fr-FR" smtClean="0"/>
              <a:pPr>
                <a:defRPr/>
              </a:pPr>
              <a:t>4</a:t>
            </a:fld>
            <a:endParaRPr lang="fr-FR" altLang="fr-FR"/>
          </a:p>
        </p:txBody>
      </p:sp>
    </p:spTree>
    <p:extLst>
      <p:ext uri="{BB962C8B-B14F-4D97-AF65-F5344CB8AC3E}">
        <p14:creationId xmlns:p14="http://schemas.microsoft.com/office/powerpoint/2010/main" val="2235199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Espace réservé de l'image des diapositives 1"/>
          <p:cNvSpPr>
            <a:spLocks noGrp="1" noRot="1" noChangeAspect="1" noChangeArrowheads="1" noTextEdit="1"/>
          </p:cNvSpPr>
          <p:nvPr>
            <p:ph type="sldImg"/>
          </p:nvPr>
        </p:nvSpPr>
        <p:spPr>
          <a:ln/>
        </p:spPr>
      </p:sp>
      <p:sp>
        <p:nvSpPr>
          <p:cNvPr id="44034" name="Espace réservé des commentaires 2"/>
          <p:cNvSpPr>
            <a:spLocks noGrp="1" noChangeArrowheads="1"/>
          </p:cNvSpPr>
          <p:nvPr>
            <p:ph type="body" idx="1"/>
          </p:nvPr>
        </p:nvSpPr>
        <p:spPr>
          <a:noFill/>
        </p:spPr>
        <p:txBody>
          <a:bodyPr/>
          <a:lstStyle/>
          <a:p>
            <a:r>
              <a:rPr lang="fr-FR" altLang="fr-FR" b="0" baseline="0" dirty="0" smtClean="0">
                <a:latin typeface="Arial" charset="0"/>
              </a:rPr>
              <a:t>4 grands principes : ils n’ont pas changé, sont intangibles, transversaux  et doivent « irriguer » toutes les actions mises en œuvre dans le cadre du PEDT</a:t>
            </a:r>
          </a:p>
          <a:p>
            <a:endParaRPr lang="fr-FR" altLang="fr-FR" b="0" baseline="0" dirty="0" smtClean="0">
              <a:latin typeface="Arial" charset="0"/>
            </a:endParaRPr>
          </a:p>
          <a:p>
            <a:r>
              <a:rPr lang="fr-FR" altLang="fr-FR" b="0" baseline="0" dirty="0" smtClean="0">
                <a:latin typeface="Arial" charset="0"/>
              </a:rPr>
              <a:t>1 finalité partagée par l’ensemble des acteurs/partenaires du PEDT </a:t>
            </a:r>
          </a:p>
          <a:p>
            <a:endParaRPr lang="fr-FR" altLang="fr-FR" b="0" baseline="0" dirty="0" smtClean="0">
              <a:latin typeface="Arial" charset="0"/>
            </a:endParaRPr>
          </a:p>
          <a:p>
            <a:r>
              <a:rPr lang="fr-FR" altLang="fr-FR" b="0" baseline="0" dirty="0" smtClean="0">
                <a:latin typeface="Arial" charset="0"/>
              </a:rPr>
              <a:t>Pour faire avancer le PEDT concrètement : il a été défini 4 axes de travail prioritaire sur la durée du PEDT à savoir 3 ans</a:t>
            </a:r>
          </a:p>
          <a:p>
            <a:r>
              <a:rPr lang="fr-FR" altLang="fr-FR" b="0" baseline="0" dirty="0" smtClean="0">
                <a:latin typeface="Arial" charset="0"/>
              </a:rPr>
              <a:t>Chaque priorité fera l’objet d’une mise en place d’un plan d’action qui sera porté conjointement par la Ville, l’Education nationale et les partenaires associatifs</a:t>
            </a:r>
          </a:p>
          <a:p>
            <a:r>
              <a:rPr lang="fr-FR" altLang="fr-FR" b="0" baseline="0" dirty="0" smtClean="0">
                <a:latin typeface="Arial" charset="0"/>
              </a:rPr>
              <a:t>Le plan d’action  identifiera les indicateurs et outils mobilisés pour la réalisation d’une évaluation de chacune des priorités.</a:t>
            </a:r>
          </a:p>
          <a:p>
            <a:r>
              <a:rPr lang="fr-FR" altLang="fr-FR" b="0" baseline="0" dirty="0" smtClean="0">
                <a:latin typeface="Arial" charset="0"/>
              </a:rPr>
              <a:t>L’ensemble des travaux fait l’objet d’un suivi dans le cadre du comité de suivi partenarial (composé de toutes les </a:t>
            </a:r>
            <a:r>
              <a:rPr lang="fr-FR" altLang="fr-FR" b="0" baseline="0" dirty="0" err="1" smtClean="0">
                <a:latin typeface="Arial" charset="0"/>
              </a:rPr>
              <a:t>insitutions</a:t>
            </a:r>
            <a:r>
              <a:rPr lang="fr-FR" altLang="fr-FR" b="0" baseline="0" dirty="0" smtClean="0">
                <a:latin typeface="Arial" charset="0"/>
              </a:rPr>
              <a:t> partenaires, représentants des parents d’élèves élus) puis est soumis au comité de pilotage qui se réunit 2 fois par an.</a:t>
            </a:r>
          </a:p>
          <a:p>
            <a:endParaRPr lang="fr-FR" altLang="fr-FR" b="0" baseline="0" dirty="0" smtClean="0">
              <a:latin typeface="Arial" charset="0"/>
            </a:endParaRPr>
          </a:p>
          <a:p>
            <a:r>
              <a:rPr lang="fr-FR" altLang="fr-FR" b="1" baseline="0" dirty="0" smtClean="0">
                <a:latin typeface="Arial" charset="0"/>
              </a:rPr>
              <a:t>Rappel des axes  de travail plus précis ciblé pour chaque priorité</a:t>
            </a:r>
          </a:p>
          <a:p>
            <a:endParaRPr lang="fr-FR" altLang="fr-FR" b="1" baseline="0" dirty="0" smtClean="0">
              <a:latin typeface="Arial" charset="0"/>
            </a:endParaRPr>
          </a:p>
          <a:p>
            <a:r>
              <a:rPr lang="fr-FR" altLang="fr-FR" b="0" baseline="0" dirty="0" smtClean="0">
                <a:latin typeface="Arial" charset="0"/>
              </a:rPr>
              <a:t>Priorité 1 : objectiver la complémentarité des apprentissages temps scolaire/autres temps périscolaires et extrascolaires, impact sur l’école et la coéducation (articulation/complémentarité des acteurs éducatifs, place des parents) -&gt; suite enseignements expérimentation réforme des rythmes </a:t>
            </a:r>
          </a:p>
          <a:p>
            <a:endParaRPr lang="fr-FR" altLang="fr-FR" b="0" baseline="0" dirty="0" smtClean="0">
              <a:latin typeface="Arial" charset="0"/>
            </a:endParaRPr>
          </a:p>
          <a:p>
            <a:r>
              <a:rPr lang="fr-FR" altLang="fr-FR" b="0" baseline="0" dirty="0" smtClean="0">
                <a:latin typeface="Arial" charset="0"/>
              </a:rPr>
              <a:t>Priorité 2  : élaborer un référentiel de l’accueil du jeune enfant à la maternelle (poursuite du travail engagé à travail les temps calmes, impact des changements d’horaires sur le séquençage des apprentissages, rythmes des enfants)</a:t>
            </a:r>
          </a:p>
          <a:p>
            <a:endParaRPr lang="fr-FR" altLang="fr-FR" b="0" baseline="0" dirty="0" smtClean="0">
              <a:latin typeface="Arial" charset="0"/>
            </a:endParaRPr>
          </a:p>
          <a:p>
            <a:r>
              <a:rPr lang="fr-FR" altLang="fr-FR" b="0" baseline="0" dirty="0" smtClean="0">
                <a:latin typeface="Arial" charset="0"/>
              </a:rPr>
              <a:t>Priorité 3 : mesurer l’impact des dédoublements CP/CE1 en REP/REP+, optimiser l’articulation des acteurs (réseaux </a:t>
            </a:r>
            <a:r>
              <a:rPr lang="fr-FR" altLang="fr-FR" b="0" baseline="0" dirty="0" err="1" smtClean="0">
                <a:latin typeface="Arial" charset="0"/>
              </a:rPr>
              <a:t>rep</a:t>
            </a:r>
            <a:r>
              <a:rPr lang="fr-FR" altLang="fr-FR" b="0" baseline="0" dirty="0" smtClean="0">
                <a:latin typeface="Arial" charset="0"/>
              </a:rPr>
              <a:t>) et des dispositifs notamment ceux dits d’accompagnement à la scolarité (« aide aux devoirs », accompagnement éducatif de l’EN, ateliers PRE, CLAS…)</a:t>
            </a:r>
          </a:p>
          <a:p>
            <a:endParaRPr lang="fr-FR" altLang="fr-FR" b="0" baseline="0" dirty="0" smtClean="0">
              <a:latin typeface="Arial" charset="0"/>
            </a:endParaRPr>
          </a:p>
          <a:p>
            <a:r>
              <a:rPr lang="fr-FR" altLang="fr-FR" b="0" baseline="0" dirty="0" smtClean="0">
                <a:latin typeface="Arial" charset="0"/>
              </a:rPr>
              <a:t>Priorité 4 : Effectuer une évaluation suite à la mise en place des outils : TNI, classe informatique etc… quels usages pour quels besoins ? quelles réponses à des besoins nouveaux ? Quel accompagnement des acteurs/des parents ?</a:t>
            </a:r>
            <a:endParaRPr lang="fr-FR" altLang="fr-FR" b="0" dirty="0">
              <a:latin typeface="Arial" charset="0"/>
            </a:endParaRPr>
          </a:p>
        </p:txBody>
      </p:sp>
      <p:sp>
        <p:nvSpPr>
          <p:cNvPr id="44035" name="Espace réservé du numéro de diapositive 3"/>
          <p:cNvSpPr>
            <a:spLocks noGrp="1"/>
          </p:cNvSpPr>
          <p:nvPr>
            <p:ph type="sldNum" sz="quarter" idx="5"/>
          </p:nvPr>
        </p:nvSpPr>
        <p:spPr>
          <a:noFill/>
          <a:ln>
            <a:miter lim="800000"/>
            <a:headEnd/>
            <a:tailEnd/>
          </a:ln>
        </p:spPr>
        <p:txBody>
          <a:bodyPr/>
          <a:lstStyle/>
          <a:p>
            <a:fld id="{360910AB-77B5-4076-B012-73F4EF1212D8}" type="slidenum">
              <a:rPr lang="fr-FR" altLang="fr-FR" smtClean="0">
                <a:latin typeface="Arial" charset="0"/>
                <a:cs typeface="Arial" charset="0"/>
              </a:rPr>
              <a:pPr/>
              <a:t>5</a:t>
            </a:fld>
            <a:endParaRPr lang="fr-FR" altLang="fr-FR">
              <a:latin typeface="Arial" charset="0"/>
              <a:cs typeface="Arial" charset="0"/>
            </a:endParaRPr>
          </a:p>
        </p:txBody>
      </p:sp>
    </p:spTree>
    <p:extLst>
      <p:ext uri="{BB962C8B-B14F-4D97-AF65-F5344CB8AC3E}">
        <p14:creationId xmlns:p14="http://schemas.microsoft.com/office/powerpoint/2010/main" val="3124384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Attention</a:t>
            </a:r>
            <a:r>
              <a:rPr lang="fr-FR" baseline="0" dirty="0" smtClean="0"/>
              <a:t> : cette diapo ne présente pas l’</a:t>
            </a:r>
            <a:r>
              <a:rPr lang="fr-FR" baseline="0" dirty="0" err="1" smtClean="0"/>
              <a:t>exhausitivité</a:t>
            </a:r>
            <a:r>
              <a:rPr lang="fr-FR" baseline="0" dirty="0" smtClean="0"/>
              <a:t> des moyens mobilisés en soutien au temps scolaire et au fonctionnement des écoles (exemple n’apparaissent pas les crédits aux écoles, intervention des ETAPS etc…)</a:t>
            </a:r>
          </a:p>
          <a:p>
            <a:endParaRPr lang="fr-FR" baseline="0" dirty="0" smtClean="0"/>
          </a:p>
          <a:p>
            <a:r>
              <a:rPr lang="fr-FR" baseline="0" dirty="0" smtClean="0"/>
              <a:t>Présentation </a:t>
            </a:r>
            <a:r>
              <a:rPr lang="fr-FR" baseline="0" dirty="0" err="1" smtClean="0"/>
              <a:t>desmmoyens</a:t>
            </a:r>
            <a:r>
              <a:rPr lang="fr-FR" baseline="0" dirty="0" smtClean="0"/>
              <a:t> mobilisés au service des projets portés par les enseignants dans le cadre de la programmation </a:t>
            </a:r>
            <a:endParaRPr lang="fr-FR" dirty="0" smtClean="0"/>
          </a:p>
          <a:p>
            <a:endParaRPr lang="fr-FR" dirty="0" smtClean="0"/>
          </a:p>
          <a:p>
            <a:r>
              <a:rPr lang="fr-FR" dirty="0" smtClean="0"/>
              <a:t>Une</a:t>
            </a:r>
            <a:r>
              <a:rPr lang="fr-FR" baseline="0" dirty="0" smtClean="0"/>
              <a:t> programmation annuelle lancée en mars chaque année pour le soutien aux projets qui seront portés par les équipes enseignantes l’année scolaire suivante </a:t>
            </a:r>
          </a:p>
          <a:p>
            <a:endParaRPr lang="fr-FR" baseline="0" dirty="0" smtClean="0"/>
          </a:p>
          <a:p>
            <a:r>
              <a:rPr lang="fr-FR" baseline="0" dirty="0" smtClean="0"/>
              <a:t>Un accompagnement par la coordinatrice éducative territoriale en lien étroit avec les IEN (avis, priorisations  dans le cadre d’enveloppes financières limitatives)</a:t>
            </a:r>
          </a:p>
          <a:p>
            <a:endParaRPr lang="fr-FR" baseline="0" dirty="0" smtClean="0"/>
          </a:p>
          <a:p>
            <a:r>
              <a:rPr lang="fr-FR" baseline="0" dirty="0" smtClean="0"/>
              <a:t>Des moyens pondérés en fonction de la typologie des écoles </a:t>
            </a:r>
          </a:p>
          <a:p>
            <a:endParaRPr lang="fr-FR" baseline="0" dirty="0" smtClean="0"/>
          </a:p>
          <a:p>
            <a:r>
              <a:rPr lang="fr-FR" baseline="0" dirty="0" smtClean="0"/>
              <a:t>Pas de financement d’achats de matériel, consommables etc…</a:t>
            </a:r>
          </a:p>
          <a:p>
            <a:endParaRPr lang="fr-FR" baseline="0" dirty="0" smtClean="0"/>
          </a:p>
          <a:p>
            <a:endParaRPr lang="fr-FR" dirty="0"/>
          </a:p>
        </p:txBody>
      </p:sp>
      <p:sp>
        <p:nvSpPr>
          <p:cNvPr id="4" name="Espace réservé du numéro de diapositive 3"/>
          <p:cNvSpPr>
            <a:spLocks noGrp="1"/>
          </p:cNvSpPr>
          <p:nvPr>
            <p:ph type="sldNum" sz="quarter" idx="5"/>
          </p:nvPr>
        </p:nvSpPr>
        <p:spPr/>
        <p:txBody>
          <a:bodyPr/>
          <a:lstStyle/>
          <a:p>
            <a:pPr>
              <a:defRPr/>
            </a:pPr>
            <a:fld id="{AE63D7EC-0EED-4099-BF5A-A31E0B1AA98B}" type="slidenum">
              <a:rPr lang="fr-FR" altLang="fr-FR" smtClean="0"/>
              <a:pPr>
                <a:defRPr/>
              </a:pPr>
              <a:t>6</a:t>
            </a:fld>
            <a:endParaRPr lang="fr-FR" altLang="fr-FR"/>
          </a:p>
        </p:txBody>
      </p:sp>
    </p:spTree>
    <p:extLst>
      <p:ext uri="{BB962C8B-B14F-4D97-AF65-F5344CB8AC3E}">
        <p14:creationId xmlns:p14="http://schemas.microsoft.com/office/powerpoint/2010/main" val="4232253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Avec la mise en place des ateliers du mercredi matin, la mise en place cette année d’une</a:t>
            </a:r>
            <a:r>
              <a:rPr lang="fr-FR" baseline="0" dirty="0" smtClean="0"/>
              <a:t> programmation dédiée aux temps périscolaires.</a:t>
            </a:r>
          </a:p>
          <a:p>
            <a:r>
              <a:rPr lang="fr-FR" baseline="0" dirty="0" smtClean="0"/>
              <a:t>Cette programmation se traduit par la mobilisation de partenaires qui proposent des animations en lien avec les équipes d’animation des accueils de loisirs : l’objectif est de venir enrichir le projet d’animation porté par chaque accueil de loisirs dans le cadre de son projet pédagogique.</a:t>
            </a:r>
          </a:p>
          <a:p>
            <a:endParaRPr lang="fr-FR" baseline="0" dirty="0" smtClean="0"/>
          </a:p>
          <a:p>
            <a:r>
              <a:rPr lang="fr-FR" baseline="0" dirty="0" smtClean="0"/>
              <a:t>1 constante pour tous les accueils de loisirs : la structuration du projet d’animation autour de 4 parcours thématique : sport, Culture, citoyenneté et sciences/techniques et numériques</a:t>
            </a:r>
          </a:p>
          <a:p>
            <a:r>
              <a:rPr lang="fr-FR" baseline="0" dirty="0" smtClean="0"/>
              <a:t>Et la mise en place d’activités ludiques et éducatives adaptées </a:t>
            </a:r>
            <a:r>
              <a:rPr lang="fr-FR" baseline="0" smtClean="0"/>
              <a:t>aux enfants.</a:t>
            </a:r>
            <a:endParaRPr lang="fr-FR" baseline="0" dirty="0" smtClean="0"/>
          </a:p>
          <a:p>
            <a:endParaRPr lang="fr-FR" dirty="0"/>
          </a:p>
        </p:txBody>
      </p:sp>
      <p:sp>
        <p:nvSpPr>
          <p:cNvPr id="4" name="Espace réservé du numéro de diapositive 3"/>
          <p:cNvSpPr>
            <a:spLocks noGrp="1"/>
          </p:cNvSpPr>
          <p:nvPr>
            <p:ph type="sldNum" sz="quarter" idx="5"/>
          </p:nvPr>
        </p:nvSpPr>
        <p:spPr/>
        <p:txBody>
          <a:bodyPr/>
          <a:lstStyle/>
          <a:p>
            <a:pPr>
              <a:defRPr/>
            </a:pPr>
            <a:fld id="{AE63D7EC-0EED-4099-BF5A-A31E0B1AA98B}" type="slidenum">
              <a:rPr lang="fr-FR" altLang="fr-FR" smtClean="0"/>
              <a:pPr>
                <a:defRPr/>
              </a:pPr>
              <a:t>7</a:t>
            </a:fld>
            <a:endParaRPr lang="fr-FR" altLang="fr-FR"/>
          </a:p>
        </p:txBody>
      </p:sp>
    </p:spTree>
    <p:extLst>
      <p:ext uri="{BB962C8B-B14F-4D97-AF65-F5344CB8AC3E}">
        <p14:creationId xmlns:p14="http://schemas.microsoft.com/office/powerpoint/2010/main" val="2629292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Espace réservé de l'image des diapositives 1"/>
          <p:cNvSpPr>
            <a:spLocks noGrp="1" noRot="1" noChangeAspect="1"/>
          </p:cNvSpPr>
          <p:nvPr>
            <p:ph type="sldImg"/>
          </p:nvPr>
        </p:nvSpPr>
        <p:spPr>
          <a:ln/>
        </p:spPr>
      </p:sp>
      <p:sp>
        <p:nvSpPr>
          <p:cNvPr id="102402" name="Espace réservé des commentaires 2"/>
          <p:cNvSpPr>
            <a:spLocks noGrp="1"/>
          </p:cNvSpPr>
          <p:nvPr>
            <p:ph type="body" idx="1"/>
          </p:nvPr>
        </p:nvSpPr>
        <p:spPr>
          <a:noFill/>
        </p:spPr>
        <p:txBody>
          <a:bodyPr/>
          <a:lstStyle/>
          <a:p>
            <a:pPr eaLnBrk="1" hangingPunct="1"/>
            <a:endParaRPr lang="fr-FR" smtClean="0">
              <a:latin typeface="Arial" charset="0"/>
              <a:cs typeface="Arial" charset="0"/>
            </a:endParaRPr>
          </a:p>
        </p:txBody>
      </p:sp>
      <p:sp>
        <p:nvSpPr>
          <p:cNvPr id="102403" name="Espace réservé du numéro de diapositive 3"/>
          <p:cNvSpPr>
            <a:spLocks noGrp="1"/>
          </p:cNvSpPr>
          <p:nvPr>
            <p:ph type="sldNum" sz="quarter" idx="5"/>
          </p:nvPr>
        </p:nvSpPr>
        <p:spPr>
          <a:noFill/>
          <a:ln>
            <a:miter lim="800000"/>
            <a:headEnd/>
            <a:tailEnd/>
          </a:ln>
        </p:spPr>
        <p:txBody>
          <a:bodyPr/>
          <a:lstStyle/>
          <a:p>
            <a:fld id="{8B4F930C-61DA-4B1A-9FFC-7CCBCEA4415E}" type="slidenum">
              <a:rPr lang="fr-FR" altLang="fr-FR" smtClean="0">
                <a:solidFill>
                  <a:srgbClr val="000000"/>
                </a:solidFill>
                <a:latin typeface="Arial" charset="0"/>
                <a:cs typeface="Arial" charset="0"/>
              </a:rPr>
              <a:pPr/>
              <a:t>8</a:t>
            </a:fld>
            <a:endParaRPr lang="fr-FR" altLang="fr-FR" smtClean="0">
              <a:solidFill>
                <a:srgbClr val="000000"/>
              </a:solidFill>
              <a:latin typeface="Arial" charset="0"/>
              <a:cs typeface="Arial" charset="0"/>
            </a:endParaRPr>
          </a:p>
        </p:txBody>
      </p:sp>
    </p:spTree>
    <p:extLst>
      <p:ext uri="{BB962C8B-B14F-4D97-AF65-F5344CB8AC3E}">
        <p14:creationId xmlns:p14="http://schemas.microsoft.com/office/powerpoint/2010/main" val="350556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5C77351-1246-41C9-9A33-748A76263C81}"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3715088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5C77351-1246-41C9-9A33-748A76263C81}"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3534072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5C77351-1246-41C9-9A33-748A76263C81}"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380524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5C77351-1246-41C9-9A33-748A76263C81}"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404713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5C77351-1246-41C9-9A33-748A76263C81}"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2265131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5C77351-1246-41C9-9A33-748A76263C81}" type="datetimeFigureOut">
              <a:rPr lang="fr-FR" smtClean="0"/>
              <a:t>01/02/2019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269036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5C77351-1246-41C9-9A33-748A76263C81}" type="datetimeFigureOut">
              <a:rPr lang="fr-FR" smtClean="0"/>
              <a:t>01/02/2019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2277708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5C77351-1246-41C9-9A33-748A76263C81}" type="datetimeFigureOut">
              <a:rPr lang="fr-FR" smtClean="0"/>
              <a:t>01/02/2019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106925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5C77351-1246-41C9-9A33-748A76263C81}" type="datetimeFigureOut">
              <a:rPr lang="fr-FR" smtClean="0"/>
              <a:t>01/02/2019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2276245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5C77351-1246-41C9-9A33-748A76263C81}" type="datetimeFigureOut">
              <a:rPr lang="fr-FR" smtClean="0"/>
              <a:t>01/02/2019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2431564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5C77351-1246-41C9-9A33-748A76263C81}" type="datetimeFigureOut">
              <a:rPr lang="fr-FR" smtClean="0"/>
              <a:t>01/02/2019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E43205-4430-4033-9EF3-EA4DF1978E0D}" type="slidenum">
              <a:rPr lang="fr-FR" smtClean="0"/>
              <a:t>‹N°›</a:t>
            </a:fld>
            <a:endParaRPr lang="fr-FR"/>
          </a:p>
        </p:txBody>
      </p:sp>
    </p:spTree>
    <p:extLst>
      <p:ext uri="{BB962C8B-B14F-4D97-AF65-F5344CB8AC3E}">
        <p14:creationId xmlns:p14="http://schemas.microsoft.com/office/powerpoint/2010/main" val="2984756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77351-1246-41C9-9A33-748A76263C81}" type="datetimeFigureOut">
              <a:rPr lang="fr-FR" smtClean="0"/>
              <a:t>01/02/2019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43205-4430-4033-9EF3-EA4DF1978E0D}" type="slidenum">
              <a:rPr lang="fr-FR" smtClean="0"/>
              <a:t>‹N°›</a:t>
            </a:fld>
            <a:endParaRPr lang="fr-FR"/>
          </a:p>
        </p:txBody>
      </p:sp>
    </p:spTree>
    <p:extLst>
      <p:ext uri="{BB962C8B-B14F-4D97-AF65-F5344CB8AC3E}">
        <p14:creationId xmlns:p14="http://schemas.microsoft.com/office/powerpoint/2010/main" val="65288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76895" y="290647"/>
            <a:ext cx="10818419" cy="6018079"/>
          </a:xfrm>
          <a:prstGeom prst="rect">
            <a:avLst/>
          </a:prstGeom>
          <a:solidFill>
            <a:srgbClr val="DFDDDD"/>
          </a:solidFill>
          <a:ln>
            <a:noFill/>
          </a:ln>
          <a:effectLst/>
          <a:extLst/>
        </p:spPr>
        <p:txBody>
          <a:bodyPr wrap="none" anchor="ctr"/>
          <a:lstStyle/>
          <a:p>
            <a:pPr algn="ctr">
              <a:lnSpc>
                <a:spcPct val="80000"/>
              </a:lnSpc>
              <a:spcBef>
                <a:spcPct val="20000"/>
              </a:spcBef>
              <a:buClr>
                <a:srgbClr val="003366"/>
              </a:buClr>
              <a:buSzPct val="60000"/>
              <a:defRPr/>
            </a:pPr>
            <a:endParaRPr lang="fr-FR" altLang="fr-FR" sz="2800" b="1" kern="0" dirty="0">
              <a:solidFill>
                <a:srgbClr val="000000"/>
              </a:solidFill>
              <a:effectLst>
                <a:outerShdw blurRad="38100" dist="38100" dir="2700000" algn="tl">
                  <a:srgbClr val="C0C0C0"/>
                </a:outerShdw>
              </a:effectLst>
              <a:latin typeface="Century Gothic" pitchFamily="34" charset="0"/>
              <a:ea typeface="ＭＳ Ｐゴシック"/>
            </a:endParaRPr>
          </a:p>
        </p:txBody>
      </p:sp>
      <p:sp>
        <p:nvSpPr>
          <p:cNvPr id="39938" name="Espace réservé du numéro de diapositive 3"/>
          <p:cNvSpPr>
            <a:spLocks noGrp="1"/>
          </p:cNvSpPr>
          <p:nvPr>
            <p:ph type="sldNum" sz="quarter" idx="10"/>
          </p:nvPr>
        </p:nvSpPr>
        <p:spPr>
          <a:xfrm>
            <a:off x="676895" y="5864226"/>
            <a:ext cx="2743200" cy="365125"/>
          </a:xfrm>
          <a:noFill/>
          <a:ln>
            <a:miter lim="800000"/>
            <a:headEnd/>
            <a:tailEnd/>
          </a:ln>
        </p:spPr>
        <p:txBody>
          <a:bodyPr/>
          <a:lstStyle/>
          <a:p>
            <a:fld id="{6DE8155D-97FB-403C-9B3B-D5126E760375}" type="slidenum">
              <a:rPr lang="fr-FR" altLang="fr-FR" smtClean="0">
                <a:latin typeface="Arial" charset="0"/>
              </a:rPr>
              <a:pPr/>
              <a:t>1</a:t>
            </a:fld>
            <a:endParaRPr lang="fr-FR" altLang="fr-FR" dirty="0" smtClean="0">
              <a:latin typeface="Arial" charset="0"/>
            </a:endParaRPr>
          </a:p>
        </p:txBody>
      </p:sp>
      <p:sp>
        <p:nvSpPr>
          <p:cNvPr id="39940" name="Line 5"/>
          <p:cNvSpPr>
            <a:spLocks noChangeShapeType="1"/>
          </p:cNvSpPr>
          <p:nvPr/>
        </p:nvSpPr>
        <p:spPr bwMode="auto">
          <a:xfrm>
            <a:off x="3654425" y="4575175"/>
            <a:ext cx="4897438" cy="0"/>
          </a:xfrm>
          <a:prstGeom prst="line">
            <a:avLst/>
          </a:prstGeom>
          <a:noFill/>
          <a:ln w="9525">
            <a:solidFill>
              <a:srgbClr val="C00000"/>
            </a:solidFill>
            <a:round/>
            <a:headEnd/>
            <a:tailEnd/>
          </a:ln>
        </p:spPr>
        <p:txBody>
          <a:bodyPr/>
          <a:lstStyle/>
          <a:p>
            <a:endParaRPr lang="fr-FR"/>
          </a:p>
        </p:txBody>
      </p:sp>
      <p:sp>
        <p:nvSpPr>
          <p:cNvPr id="39941" name="Text Box 6"/>
          <p:cNvSpPr txBox="1">
            <a:spLocks noChangeArrowheads="1"/>
          </p:cNvSpPr>
          <p:nvPr/>
        </p:nvSpPr>
        <p:spPr bwMode="auto">
          <a:xfrm>
            <a:off x="1843088" y="4772025"/>
            <a:ext cx="8501062" cy="457200"/>
          </a:xfrm>
          <a:prstGeom prst="rect">
            <a:avLst/>
          </a:prstGeom>
          <a:noFill/>
          <a:ln w="9525">
            <a:noFill/>
            <a:miter lim="800000"/>
            <a:headEnd/>
            <a:tailEnd/>
          </a:ln>
        </p:spPr>
        <p:txBody>
          <a:bodyPr>
            <a:spAutoFit/>
          </a:bodyPr>
          <a:lstStyle/>
          <a:p>
            <a:pPr algn="ctr">
              <a:spcBef>
                <a:spcPct val="50000"/>
              </a:spcBef>
            </a:pPr>
            <a:r>
              <a:rPr lang="fr-FR" altLang="fr-FR" sz="2400" dirty="0">
                <a:latin typeface="Century Gothic" panose="020B0502020202020204" pitchFamily="34" charset="0"/>
              </a:rPr>
              <a:t>Direction de l’Éducation</a:t>
            </a:r>
          </a:p>
        </p:txBody>
      </p:sp>
      <p:grpSp>
        <p:nvGrpSpPr>
          <p:cNvPr id="39942" name="Group 10"/>
          <p:cNvGrpSpPr>
            <a:grpSpLocks/>
          </p:cNvGrpSpPr>
          <p:nvPr/>
        </p:nvGrpSpPr>
        <p:grpSpPr bwMode="auto">
          <a:xfrm>
            <a:off x="8107364" y="179388"/>
            <a:ext cx="1673225" cy="908050"/>
            <a:chOff x="4147" y="83"/>
            <a:chExt cx="1054" cy="572"/>
          </a:xfrm>
        </p:grpSpPr>
        <p:sp>
          <p:nvSpPr>
            <p:cNvPr id="39951" name="Rectangle 8"/>
            <p:cNvSpPr>
              <a:spLocks noChangeArrowheads="1"/>
            </p:cNvSpPr>
            <p:nvPr/>
          </p:nvSpPr>
          <p:spPr bwMode="auto">
            <a:xfrm rot="-240000">
              <a:off x="4147" y="83"/>
              <a:ext cx="1045" cy="527"/>
            </a:xfrm>
            <a:prstGeom prst="rect">
              <a:avLst/>
            </a:prstGeom>
            <a:solidFill>
              <a:schemeClr val="bg1"/>
            </a:solidFill>
            <a:ln w="9525">
              <a:noFill/>
              <a:miter lim="800000"/>
              <a:headEnd/>
              <a:tailEnd/>
            </a:ln>
          </p:spPr>
          <p:txBody>
            <a:bodyPr wrap="none" anchor="ctr"/>
            <a:lstStyle/>
            <a:p>
              <a:endParaRPr lang="fr-FR"/>
            </a:p>
          </p:txBody>
        </p:sp>
        <p:pic>
          <p:nvPicPr>
            <p:cNvPr id="39952" name="Picture 7" descr="VDL-logo_CMJN"/>
            <p:cNvPicPr>
              <a:picLocks noChangeAspect="1" noChangeArrowheads="1"/>
            </p:cNvPicPr>
            <p:nvPr/>
          </p:nvPicPr>
          <p:blipFill>
            <a:blip r:embed="rId3"/>
            <a:srcRect/>
            <a:stretch>
              <a:fillRect/>
            </a:stretch>
          </p:blipFill>
          <p:spPr bwMode="auto">
            <a:xfrm rot="-240000">
              <a:off x="4155" y="189"/>
              <a:ext cx="1046" cy="466"/>
            </a:xfrm>
            <a:prstGeom prst="rect">
              <a:avLst/>
            </a:prstGeom>
            <a:noFill/>
            <a:ln w="9525">
              <a:noFill/>
              <a:miter lim="800000"/>
              <a:headEnd/>
              <a:tailEnd/>
            </a:ln>
          </p:spPr>
        </p:pic>
      </p:grpSp>
      <p:grpSp>
        <p:nvGrpSpPr>
          <p:cNvPr id="39943" name="Group 20"/>
          <p:cNvGrpSpPr>
            <a:grpSpLocks/>
          </p:cNvGrpSpPr>
          <p:nvPr/>
        </p:nvGrpSpPr>
        <p:grpSpPr bwMode="auto">
          <a:xfrm>
            <a:off x="8107364" y="179388"/>
            <a:ext cx="1673225" cy="908050"/>
            <a:chOff x="4147" y="83"/>
            <a:chExt cx="1054" cy="572"/>
          </a:xfrm>
        </p:grpSpPr>
        <p:sp>
          <p:nvSpPr>
            <p:cNvPr id="39949" name="Rectangle 21"/>
            <p:cNvSpPr>
              <a:spLocks noChangeArrowheads="1"/>
            </p:cNvSpPr>
            <p:nvPr/>
          </p:nvSpPr>
          <p:spPr bwMode="auto">
            <a:xfrm rot="-240000">
              <a:off x="4147" y="83"/>
              <a:ext cx="1045" cy="527"/>
            </a:xfrm>
            <a:prstGeom prst="rect">
              <a:avLst/>
            </a:prstGeom>
            <a:solidFill>
              <a:schemeClr val="bg1"/>
            </a:solidFill>
            <a:ln w="9525">
              <a:noFill/>
              <a:miter lim="800000"/>
              <a:headEnd/>
              <a:tailEnd/>
            </a:ln>
          </p:spPr>
          <p:txBody>
            <a:bodyPr wrap="none" anchor="ctr"/>
            <a:lstStyle/>
            <a:p>
              <a:endParaRPr lang="fr-FR"/>
            </a:p>
          </p:txBody>
        </p:sp>
        <p:pic>
          <p:nvPicPr>
            <p:cNvPr id="39950" name="Picture 22" descr="VDL-logo_CMJN"/>
            <p:cNvPicPr>
              <a:picLocks noChangeAspect="1" noChangeArrowheads="1"/>
            </p:cNvPicPr>
            <p:nvPr/>
          </p:nvPicPr>
          <p:blipFill>
            <a:blip r:embed="rId3"/>
            <a:srcRect/>
            <a:stretch>
              <a:fillRect/>
            </a:stretch>
          </p:blipFill>
          <p:spPr bwMode="auto">
            <a:xfrm rot="-240000">
              <a:off x="4155" y="189"/>
              <a:ext cx="1046" cy="466"/>
            </a:xfrm>
            <a:prstGeom prst="rect">
              <a:avLst/>
            </a:prstGeom>
            <a:noFill/>
            <a:ln w="9525">
              <a:noFill/>
              <a:miter lim="800000"/>
              <a:headEnd/>
              <a:tailEnd/>
            </a:ln>
          </p:spPr>
        </p:pic>
      </p:grpSp>
      <p:grpSp>
        <p:nvGrpSpPr>
          <p:cNvPr id="39944" name="Group 28"/>
          <p:cNvGrpSpPr>
            <a:grpSpLocks/>
          </p:cNvGrpSpPr>
          <p:nvPr/>
        </p:nvGrpSpPr>
        <p:grpSpPr bwMode="auto">
          <a:xfrm>
            <a:off x="8107364" y="179388"/>
            <a:ext cx="1673225" cy="908050"/>
            <a:chOff x="4147" y="83"/>
            <a:chExt cx="1054" cy="572"/>
          </a:xfrm>
        </p:grpSpPr>
        <p:sp>
          <p:nvSpPr>
            <p:cNvPr id="39947" name="Rectangle 29"/>
            <p:cNvSpPr>
              <a:spLocks noChangeArrowheads="1"/>
            </p:cNvSpPr>
            <p:nvPr/>
          </p:nvSpPr>
          <p:spPr bwMode="auto">
            <a:xfrm rot="-240000">
              <a:off x="4147" y="83"/>
              <a:ext cx="1045" cy="527"/>
            </a:xfrm>
            <a:prstGeom prst="rect">
              <a:avLst/>
            </a:prstGeom>
            <a:solidFill>
              <a:schemeClr val="bg1"/>
            </a:solidFill>
            <a:ln w="9525">
              <a:noFill/>
              <a:miter lim="800000"/>
              <a:headEnd/>
              <a:tailEnd/>
            </a:ln>
          </p:spPr>
          <p:txBody>
            <a:bodyPr wrap="none" anchor="ctr"/>
            <a:lstStyle/>
            <a:p>
              <a:endParaRPr lang="fr-FR"/>
            </a:p>
          </p:txBody>
        </p:sp>
        <p:pic>
          <p:nvPicPr>
            <p:cNvPr id="39948" name="Picture 30" descr="VDL-logo_CMJN"/>
            <p:cNvPicPr>
              <a:picLocks noChangeAspect="1" noChangeArrowheads="1"/>
            </p:cNvPicPr>
            <p:nvPr/>
          </p:nvPicPr>
          <p:blipFill>
            <a:blip r:embed="rId3"/>
            <a:srcRect/>
            <a:stretch>
              <a:fillRect/>
            </a:stretch>
          </p:blipFill>
          <p:spPr bwMode="auto">
            <a:xfrm rot="-240000">
              <a:off x="4155" y="189"/>
              <a:ext cx="1046" cy="466"/>
            </a:xfrm>
            <a:prstGeom prst="rect">
              <a:avLst/>
            </a:prstGeom>
            <a:noFill/>
            <a:ln w="9525">
              <a:noFill/>
              <a:miter lim="800000"/>
              <a:headEnd/>
              <a:tailEnd/>
            </a:ln>
          </p:spPr>
        </p:pic>
      </p:grpSp>
      <p:sp>
        <p:nvSpPr>
          <p:cNvPr id="31" name="Rectangle 2"/>
          <p:cNvSpPr txBox="1">
            <a:spLocks noChangeArrowheads="1"/>
          </p:cNvSpPr>
          <p:nvPr/>
        </p:nvSpPr>
        <p:spPr bwMode="auto">
          <a:xfrm>
            <a:off x="676895" y="1822278"/>
            <a:ext cx="10674926" cy="1743075"/>
          </a:xfrm>
          <a:prstGeom prst="rect">
            <a:avLst/>
          </a:prstGeom>
          <a:noFill/>
          <a:ln>
            <a:noFill/>
          </a:ln>
          <a:effectLst/>
          <a:extLst>
            <a:ext uri="{909E8E84-426E-40dd-AFC4-6F175D3DCCD1}"/>
          </a:extLst>
        </p:spPr>
        <p:txBody>
          <a:bodyPr anchor="ctr"/>
          <a:lstStyle>
            <a:lvl1pPr algn="ctr" rtl="0" eaLnBrk="0" fontAlgn="base" hangingPunct="0">
              <a:spcBef>
                <a:spcPct val="0"/>
              </a:spcBef>
              <a:spcAft>
                <a:spcPct val="0"/>
              </a:spcAft>
              <a:defRPr sz="4200" b="1">
                <a:solidFill>
                  <a:schemeClr val="bg1"/>
                </a:solidFill>
                <a:effectLst>
                  <a:outerShdw blurRad="38100" dist="38100" dir="2700000" algn="tl">
                    <a:srgbClr val="DDDDDD"/>
                  </a:outerShdw>
                </a:effectLst>
                <a:latin typeface="+mj-lt"/>
                <a:ea typeface="+mj-ea"/>
                <a:cs typeface="ＭＳ Ｐゴシック" charset="0"/>
              </a:defRPr>
            </a:lvl1pPr>
            <a:lvl2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2pPr>
            <a:lvl3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3pPr>
            <a:lvl4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4pPr>
            <a:lvl5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5pPr>
            <a:lvl6pPr marL="4572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6pPr>
            <a:lvl7pPr marL="9144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7pPr>
            <a:lvl8pPr marL="13716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8pPr>
            <a:lvl9pPr marL="18288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9pPr>
          </a:lstStyle>
          <a:p>
            <a:pPr eaLnBrk="1" hangingPunct="1">
              <a:defRPr/>
            </a:pPr>
            <a:r>
              <a:rPr lang="fr-FR" altLang="fr-FR" sz="3800" kern="0" dirty="0" smtClean="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rPr>
              <a:t>Projet </a:t>
            </a:r>
            <a:r>
              <a:rPr lang="fr-FR" altLang="fr-FR" sz="3800" kern="0" dirty="0" err="1" smtClean="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rPr>
              <a:t>EDucatif</a:t>
            </a:r>
            <a:r>
              <a:rPr lang="fr-FR" altLang="fr-FR" sz="3800" kern="0" dirty="0" smtClean="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rPr>
              <a:t> Territorial (PEDT) </a:t>
            </a:r>
            <a:r>
              <a:rPr lang="fr-FR" altLang="fr-FR" sz="3800" kern="0" dirty="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rPr>
              <a:t>l</a:t>
            </a:r>
            <a:r>
              <a:rPr lang="fr-FR" altLang="fr-FR" sz="3800" kern="0" dirty="0" smtClean="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rPr>
              <a:t>yonnais  </a:t>
            </a:r>
          </a:p>
          <a:p>
            <a:pPr eaLnBrk="1" hangingPunct="1">
              <a:defRPr/>
            </a:pPr>
            <a:r>
              <a:rPr lang="fr-FR" altLang="fr-FR" sz="3800" kern="0" dirty="0" smtClean="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rPr>
              <a:t>2018-2021</a:t>
            </a:r>
            <a:endParaRPr lang="fr-FR" altLang="fr-FR" sz="3800" kern="0" dirty="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endParaRPr>
          </a:p>
        </p:txBody>
      </p:sp>
      <p:sp>
        <p:nvSpPr>
          <p:cNvPr id="32" name="Rectangle 3"/>
          <p:cNvSpPr>
            <a:spLocks noGrp="1" noChangeArrowheads="1"/>
          </p:cNvSpPr>
          <p:nvPr>
            <p:ph type="subTitle" idx="1"/>
          </p:nvPr>
        </p:nvSpPr>
        <p:spPr>
          <a:xfrm>
            <a:off x="838200" y="3636964"/>
            <a:ext cx="10674926" cy="928687"/>
          </a:xfrm>
          <a:extLst/>
        </p:spPr>
        <p:txBody>
          <a:bodyPr/>
          <a:lstStyle/>
          <a:p>
            <a:pPr eaLnBrk="1" hangingPunct="1">
              <a:lnSpc>
                <a:spcPct val="80000"/>
              </a:lnSpc>
              <a:buFont typeface="Wingdings" pitchFamily="2" charset="2"/>
              <a:buNone/>
              <a:defRPr/>
            </a:pPr>
            <a:endParaRPr lang="fr-FR" altLang="fr-FR" sz="2800" dirty="0" smtClean="0">
              <a:effectLst>
                <a:outerShdw blurRad="38100" dist="38100" dir="2700000" algn="tl">
                  <a:srgbClr val="C0C0C0"/>
                </a:outerShdw>
              </a:effectLst>
            </a:endParaRPr>
          </a:p>
          <a:p>
            <a:pPr eaLnBrk="1" hangingPunct="1">
              <a:lnSpc>
                <a:spcPct val="80000"/>
              </a:lnSpc>
              <a:buFont typeface="Wingdings" pitchFamily="2" charset="2"/>
              <a:buNone/>
              <a:defRPr/>
            </a:pPr>
            <a:r>
              <a:rPr lang="fr-FR" altLang="fr-FR" sz="2800" dirty="0" smtClean="0">
                <a:effectLst>
                  <a:outerShdw blurRad="38100" dist="38100" dir="2700000" algn="tl">
                    <a:srgbClr val="C0C0C0"/>
                  </a:outerShdw>
                </a:effectLst>
                <a:latin typeface="Century Gothic" panose="020B0502020202020204" pitchFamily="34" charset="0"/>
              </a:rPr>
              <a:t>Conseil d’école - Année scolaire 2018-2019 </a:t>
            </a:r>
            <a:endParaRPr lang="fr-FR" altLang="fr-FR" sz="2800" b="1" dirty="0">
              <a:effectLst>
                <a:outerShdw blurRad="38100" dist="38100" dir="2700000" algn="tl">
                  <a:srgbClr val="C0C0C0"/>
                </a:outerShdw>
              </a:effectLst>
              <a:latin typeface="Century Gothic" panose="020B0502020202020204" pitchFamily="34" charset="0"/>
            </a:endParaRPr>
          </a:p>
        </p:txBody>
      </p:sp>
    </p:spTree>
    <p:extLst>
      <p:ext uri="{BB962C8B-B14F-4D97-AF65-F5344CB8AC3E}">
        <p14:creationId xmlns:p14="http://schemas.microsoft.com/office/powerpoint/2010/main" val="3951692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14632" y="253199"/>
            <a:ext cx="11389311" cy="6103151"/>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62" name="Rectangle 2"/>
          <p:cNvSpPr>
            <a:spLocks noGrp="1" noChangeArrowheads="1"/>
          </p:cNvSpPr>
          <p:nvPr>
            <p:ph type="title" idx="4294967295"/>
          </p:nvPr>
        </p:nvSpPr>
        <p:spPr>
          <a:xfrm>
            <a:off x="838200" y="318121"/>
            <a:ext cx="8343993" cy="808742"/>
          </a:xfrm>
        </p:spPr>
        <p:txBody>
          <a:bodyPr vert="horz" lIns="90000" tIns="46800" rIns="90000" bIns="46800" rtlCol="0" anchor="ctr">
            <a:normAutofit/>
          </a:bodyPr>
          <a:lstStyle/>
          <a:p>
            <a:pPr algn="l" eaLnBrk="1" hangingPunct="1"/>
            <a:r>
              <a:rPr lang="fr-FR" altLang="fr-FR" sz="3400" b="1" kern="0" dirty="0" smtClean="0">
                <a:solidFill>
                  <a:srgbClr val="0070C0"/>
                </a:solidFill>
                <a:latin typeface="Century Gothic"/>
                <a:ea typeface="ＭＳ Ｐゴシック"/>
                <a:cs typeface="ＭＳ Ｐゴシック" charset="0"/>
              </a:rPr>
              <a:t>Le PEDT lyonnais</a:t>
            </a:r>
            <a:endParaRPr lang="fr-FR" altLang="fr-FR" sz="3400" b="1" kern="0" dirty="0">
              <a:solidFill>
                <a:srgbClr val="0070C0"/>
              </a:solidFill>
              <a:latin typeface="Century Gothic"/>
              <a:ea typeface="ＭＳ Ｐゴシック"/>
              <a:cs typeface="ＭＳ Ｐゴシック" charset="0"/>
            </a:endParaRPr>
          </a:p>
        </p:txBody>
      </p:sp>
      <p:sp>
        <p:nvSpPr>
          <p:cNvPr id="15363" name="Rectangle 4"/>
          <p:cNvSpPr>
            <a:spLocks noChangeArrowheads="1"/>
          </p:cNvSpPr>
          <p:nvPr/>
        </p:nvSpPr>
        <p:spPr bwMode="auto">
          <a:xfrm>
            <a:off x="1616765" y="1196975"/>
            <a:ext cx="8800410" cy="302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342900" indent="-342900">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lvl="1">
              <a:spcBef>
                <a:spcPts val="450"/>
              </a:spcBef>
              <a:buClr>
                <a:srgbClr val="333399"/>
              </a:buClr>
              <a:buFont typeface="Arial" panose="020B0604020202020204" pitchFamily="34" charset="0"/>
              <a:buChar char="•"/>
            </a:pPr>
            <a:endParaRPr lang="fr-FR" altLang="fr-FR" b="1" i="1" dirty="0">
              <a:solidFill>
                <a:srgbClr val="333399"/>
              </a:solidFill>
            </a:endParaRPr>
          </a:p>
          <a:p>
            <a:pPr lvl="1">
              <a:spcBef>
                <a:spcPts val="450"/>
              </a:spcBef>
              <a:buClr>
                <a:srgbClr val="333399"/>
              </a:buClr>
              <a:buFont typeface="Arial" panose="020B0604020202020204" pitchFamily="34" charset="0"/>
              <a:buChar char="•"/>
            </a:pPr>
            <a:endParaRPr lang="fr-FR" altLang="fr-FR" b="1" i="1" dirty="0">
              <a:solidFill>
                <a:srgbClr val="333399"/>
              </a:solidFill>
            </a:endParaRPr>
          </a:p>
          <a:p>
            <a:pPr lvl="1">
              <a:spcBef>
                <a:spcPts val="450"/>
              </a:spcBef>
              <a:buClr>
                <a:srgbClr val="333399"/>
              </a:buClr>
              <a:buFont typeface="Wingdings" panose="05000000000000000000" pitchFamily="2" charset="2"/>
              <a:buChar char="ü"/>
            </a:pPr>
            <a:endParaRPr lang="fr-FR" altLang="fr-FR" sz="2000" b="1" i="1" dirty="0">
              <a:solidFill>
                <a:srgbClr val="333399"/>
              </a:solidFill>
            </a:endParaRPr>
          </a:p>
        </p:txBody>
      </p:sp>
      <p:sp>
        <p:nvSpPr>
          <p:cNvPr id="15364" name="Rectangle 6"/>
          <p:cNvSpPr>
            <a:spLocks noChangeArrowheads="1"/>
          </p:cNvSpPr>
          <p:nvPr/>
        </p:nvSpPr>
        <p:spPr bwMode="auto">
          <a:xfrm>
            <a:off x="957670" y="1310520"/>
            <a:ext cx="8271846" cy="2795510"/>
          </a:xfrm>
          <a:prstGeom prst="rect">
            <a:avLst/>
          </a:prstGeom>
          <a:noFill/>
          <a:ln w="34925">
            <a:noFill/>
            <a:miter lim="800000"/>
            <a:headEnd/>
            <a:tailEnd/>
          </a:ln>
          <a:effectLs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
                <a:srgbClr val="000000"/>
              </a:buClr>
              <a:buNone/>
            </a:pPr>
            <a:endParaRPr lang="fr-FR" altLang="fr-FR" sz="1800" b="1" dirty="0">
              <a:ea typeface="ＭＳ Ｐゴシック" panose="020B0600070205080204" pitchFamily="34" charset="-128"/>
            </a:endParaRPr>
          </a:p>
          <a:p>
            <a:pPr marL="285750" indent="-285750">
              <a:spcBef>
                <a:spcPct val="0"/>
              </a:spcBef>
              <a:buClr>
                <a:srgbClr val="000000"/>
              </a:buClr>
              <a:buFont typeface="Wingdings" panose="05000000000000000000" pitchFamily="2" charset="2"/>
              <a:buChar char="§"/>
            </a:pPr>
            <a:r>
              <a:rPr lang="fr-FR" altLang="fr-FR" sz="2400" dirty="0" smtClean="0">
                <a:ea typeface="ＭＳ Ｐゴシック" panose="020B0600070205080204" pitchFamily="34" charset="-128"/>
              </a:rPr>
              <a:t>Un cadre de référence commun à tous les acteurs</a:t>
            </a:r>
          </a:p>
          <a:p>
            <a:pPr marL="285750" indent="-285750">
              <a:spcBef>
                <a:spcPct val="0"/>
              </a:spcBef>
              <a:buClr>
                <a:srgbClr val="000000"/>
              </a:buClr>
              <a:buFont typeface="Wingdings" panose="05000000000000000000" pitchFamily="2" charset="2"/>
              <a:buChar char="§"/>
            </a:pPr>
            <a:endParaRPr lang="fr-FR" altLang="fr-FR" sz="2400" dirty="0" smtClean="0">
              <a:ea typeface="ＭＳ Ｐゴシック" panose="020B0600070205080204" pitchFamily="34" charset="-128"/>
            </a:endParaRPr>
          </a:p>
          <a:p>
            <a:pPr marL="285750" indent="-285750">
              <a:spcBef>
                <a:spcPct val="0"/>
              </a:spcBef>
              <a:buClr>
                <a:srgbClr val="000000"/>
              </a:buClr>
              <a:buFont typeface="Wingdings" panose="05000000000000000000" pitchFamily="2" charset="2"/>
              <a:buChar char="§"/>
            </a:pPr>
            <a:r>
              <a:rPr lang="fr-FR" altLang="fr-FR" sz="2400" dirty="0" smtClean="0">
                <a:ea typeface="ＭＳ Ｐゴシック" panose="020B0600070205080204" pitchFamily="34" charset="-128"/>
              </a:rPr>
              <a:t>Des actions éducatives pour les 2-16 ans</a:t>
            </a:r>
          </a:p>
          <a:p>
            <a:pPr marL="285750" indent="-285750">
              <a:spcBef>
                <a:spcPct val="0"/>
              </a:spcBef>
              <a:buClr>
                <a:srgbClr val="000000"/>
              </a:buClr>
              <a:buFont typeface="Wingdings" panose="05000000000000000000" pitchFamily="2" charset="2"/>
              <a:buChar char="§"/>
            </a:pPr>
            <a:endParaRPr lang="fr-FR" altLang="fr-FR" sz="2400" dirty="0" smtClean="0">
              <a:ea typeface="ＭＳ Ｐゴシック" panose="020B0600070205080204" pitchFamily="34" charset="-128"/>
            </a:endParaRPr>
          </a:p>
          <a:p>
            <a:pPr marL="285750" indent="-285750">
              <a:spcBef>
                <a:spcPct val="0"/>
              </a:spcBef>
              <a:buClr>
                <a:srgbClr val="000000"/>
              </a:buClr>
              <a:buFont typeface="Wingdings" panose="05000000000000000000" pitchFamily="2" charset="2"/>
              <a:buChar char="§"/>
            </a:pPr>
            <a:r>
              <a:rPr lang="fr-FR" altLang="fr-FR" sz="2400" dirty="0" smtClean="0">
                <a:ea typeface="ＭＳ Ｐゴシック" panose="020B0600070205080204" pitchFamily="34" charset="-128"/>
              </a:rPr>
              <a:t>Une politique éducative volontariste et une dynamique partenariale forte qui intègrent la nouvelle organisation des temps de l’enfant et le plan Mercredi</a:t>
            </a:r>
          </a:p>
          <a:p>
            <a:pPr marL="285750" indent="-285750">
              <a:spcBef>
                <a:spcPct val="0"/>
              </a:spcBef>
              <a:buClr>
                <a:srgbClr val="000000"/>
              </a:buClr>
              <a:buFont typeface="Wingdings" panose="05000000000000000000" pitchFamily="2" charset="2"/>
              <a:buChar char="§"/>
            </a:pPr>
            <a:endParaRPr lang="fr-FR" altLang="fr-FR" sz="2400" dirty="0" smtClean="0">
              <a:ea typeface="ＭＳ Ｐゴシック" panose="020B0600070205080204" pitchFamily="34" charset="-128"/>
            </a:endParaRPr>
          </a:p>
          <a:p>
            <a:pPr marL="285750" indent="-285750">
              <a:spcBef>
                <a:spcPct val="0"/>
              </a:spcBef>
              <a:buClr>
                <a:srgbClr val="000000"/>
              </a:buClr>
              <a:buFont typeface="Wingdings" panose="05000000000000000000" pitchFamily="2" charset="2"/>
              <a:buChar char="§"/>
            </a:pPr>
            <a:r>
              <a:rPr lang="fr-FR" altLang="fr-FR" sz="2400" dirty="0">
                <a:ea typeface="ＭＳ Ｐゴシック" panose="020B0600070205080204" pitchFamily="34" charset="-128"/>
              </a:rPr>
              <a:t> Un Nouveau PEDT 2018-2021 adopté au Conseil Municipal le 24 sept. 2018</a:t>
            </a:r>
          </a:p>
          <a:p>
            <a:pPr marL="285750" indent="-285750">
              <a:spcBef>
                <a:spcPct val="0"/>
              </a:spcBef>
              <a:buClr>
                <a:srgbClr val="000000"/>
              </a:buClr>
              <a:buFont typeface="Wingdings" panose="05000000000000000000" pitchFamily="2" charset="2"/>
              <a:buChar char="§"/>
            </a:pPr>
            <a:endParaRPr lang="fr-FR" altLang="fr-FR" sz="1800" b="1" dirty="0" smtClean="0">
              <a:ea typeface="ＭＳ Ｐゴシック" panose="020B0600070205080204" pitchFamily="34" charset="-128"/>
            </a:endParaRPr>
          </a:p>
          <a:p>
            <a:pPr eaLnBrk="1" hangingPunct="1">
              <a:spcBef>
                <a:spcPct val="0"/>
              </a:spcBef>
              <a:buClr>
                <a:srgbClr val="000000"/>
              </a:buClr>
              <a:buFont typeface="Wingdings" panose="05000000000000000000" pitchFamily="2" charset="2"/>
              <a:buNone/>
            </a:pPr>
            <a:endParaRPr lang="fr-FR" altLang="fr-FR" sz="1600" dirty="0">
              <a:solidFill>
                <a:srgbClr val="333399"/>
              </a:solidFill>
              <a:ea typeface="ＭＳ Ｐゴシック" panose="020B0600070205080204" pitchFamily="34" charset="-128"/>
            </a:endParaRPr>
          </a:p>
          <a:p>
            <a:pPr eaLnBrk="1" hangingPunct="1">
              <a:spcBef>
                <a:spcPct val="0"/>
              </a:spcBef>
              <a:buClr>
                <a:srgbClr val="000000"/>
              </a:buClr>
              <a:buFont typeface="Wingdings" panose="05000000000000000000" pitchFamily="2" charset="2"/>
              <a:buNone/>
            </a:pPr>
            <a:endParaRPr lang="fr-FR" altLang="fr-FR" sz="1600" b="1" dirty="0">
              <a:solidFill>
                <a:srgbClr val="333399"/>
              </a:solidFill>
              <a:ea typeface="ＭＳ Ｐゴシック" panose="020B0600070205080204" pitchFamily="34" charset="-128"/>
            </a:endParaRPr>
          </a:p>
        </p:txBody>
      </p:sp>
      <p:pic>
        <p:nvPicPr>
          <p:cNvPr id="10" name="Image 9"/>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b="18213"/>
          <a:stretch/>
        </p:blipFill>
        <p:spPr>
          <a:xfrm>
            <a:off x="8811532" y="1902721"/>
            <a:ext cx="2950975" cy="2413512"/>
          </a:xfrm>
          <a:prstGeom prst="rect">
            <a:avLst/>
          </a:prstGeom>
        </p:spPr>
      </p:pic>
      <p:grpSp>
        <p:nvGrpSpPr>
          <p:cNvPr id="11" name="Group 10"/>
          <p:cNvGrpSpPr>
            <a:grpSpLocks/>
          </p:cNvGrpSpPr>
          <p:nvPr/>
        </p:nvGrpSpPr>
        <p:grpSpPr bwMode="auto">
          <a:xfrm>
            <a:off x="9384967" y="206862"/>
            <a:ext cx="1673225" cy="908050"/>
            <a:chOff x="4147" y="83"/>
            <a:chExt cx="1054" cy="572"/>
          </a:xfrm>
        </p:grpSpPr>
        <p:sp>
          <p:nvSpPr>
            <p:cNvPr id="12" name="Rectangle 8"/>
            <p:cNvSpPr>
              <a:spLocks noChangeArrowheads="1"/>
            </p:cNvSpPr>
            <p:nvPr/>
          </p:nvSpPr>
          <p:spPr bwMode="auto">
            <a:xfrm rot="-240000">
              <a:off x="4147" y="83"/>
              <a:ext cx="1045" cy="527"/>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pic>
          <p:nvPicPr>
            <p:cNvPr id="13" name="Picture 7" descr="VDL-logo_CMJ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40000">
              <a:off x="4155" y="189"/>
              <a:ext cx="1046" cy="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4" name="Espace réservé du numéro de diapositive 3"/>
          <p:cNvSpPr>
            <a:spLocks noGrp="1"/>
          </p:cNvSpPr>
          <p:nvPr>
            <p:ph type="sldNum" sz="quarter" idx="10"/>
          </p:nvPr>
        </p:nvSpPr>
        <p:spPr>
          <a:xfrm>
            <a:off x="401781" y="5991225"/>
            <a:ext cx="2743200" cy="365125"/>
          </a:xfrm>
          <a:noFill/>
          <a:ln>
            <a:miter lim="800000"/>
            <a:headEnd/>
            <a:tailEnd/>
          </a:ln>
        </p:spPr>
        <p:txBody>
          <a:bodyPr/>
          <a:lstStyle/>
          <a:p>
            <a:r>
              <a:rPr lang="fr-FR" altLang="fr-FR" dirty="0">
                <a:latin typeface="Arial" charset="0"/>
              </a:rPr>
              <a:t>2</a:t>
            </a:r>
            <a:endParaRPr lang="fr-FR" altLang="fr-FR" dirty="0" smtClean="0">
              <a:latin typeface="Arial" charset="0"/>
            </a:endParaRPr>
          </a:p>
        </p:txBody>
      </p:sp>
    </p:spTree>
    <p:extLst>
      <p:ext uri="{BB962C8B-B14F-4D97-AF65-F5344CB8AC3E}">
        <p14:creationId xmlns:p14="http://schemas.microsoft.com/office/powerpoint/2010/main" val="3840407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47241" y="290646"/>
            <a:ext cx="11539959" cy="6326053"/>
          </a:xfrm>
          <a:prstGeom prst="rect">
            <a:avLst/>
          </a:prstGeom>
          <a:solidFill>
            <a:srgbClr val="DF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fr-FR" altLang="fr-FR" dirty="0"/>
          </a:p>
        </p:txBody>
      </p:sp>
      <p:grpSp>
        <p:nvGrpSpPr>
          <p:cNvPr id="5130" name="Group 10"/>
          <p:cNvGrpSpPr>
            <a:grpSpLocks/>
          </p:cNvGrpSpPr>
          <p:nvPr/>
        </p:nvGrpSpPr>
        <p:grpSpPr bwMode="auto">
          <a:xfrm>
            <a:off x="9896632" y="98197"/>
            <a:ext cx="1673225" cy="908050"/>
            <a:chOff x="4147" y="83"/>
            <a:chExt cx="1054" cy="572"/>
          </a:xfrm>
        </p:grpSpPr>
        <p:sp>
          <p:nvSpPr>
            <p:cNvPr id="5131" name="Rectangle 8"/>
            <p:cNvSpPr>
              <a:spLocks noChangeArrowheads="1"/>
            </p:cNvSpPr>
            <p:nvPr/>
          </p:nvSpPr>
          <p:spPr bwMode="auto">
            <a:xfrm rot="-240000">
              <a:off x="4147" y="83"/>
              <a:ext cx="1045" cy="527"/>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pic>
          <p:nvPicPr>
            <p:cNvPr id="5132" name="Picture 7" descr="VDL-logo_CMJ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40000">
              <a:off x="4155" y="189"/>
              <a:ext cx="1046" cy="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 name="ZoneTexte 1"/>
          <p:cNvSpPr txBox="1"/>
          <p:nvPr/>
        </p:nvSpPr>
        <p:spPr>
          <a:xfrm>
            <a:off x="1382262" y="233805"/>
            <a:ext cx="8078774" cy="846386"/>
          </a:xfrm>
          <a:prstGeom prst="rect">
            <a:avLst/>
          </a:prstGeom>
          <a:noFill/>
        </p:spPr>
        <p:txBody>
          <a:bodyPr wrap="square" rtlCol="0">
            <a:spAutoFit/>
          </a:bodyPr>
          <a:lstStyle/>
          <a:p>
            <a:pPr eaLnBrk="1" hangingPunct="1">
              <a:lnSpc>
                <a:spcPct val="80000"/>
              </a:lnSpc>
              <a:defRPr/>
            </a:pPr>
            <a:endParaRPr lang="fr-FR" altLang="fr-FR" sz="3000" b="1" dirty="0">
              <a:solidFill>
                <a:srgbClr val="0070C0"/>
              </a:solidFill>
              <a:latin typeface="Calibri Light" panose="020F0302020204030204" pitchFamily="34" charset="0"/>
              <a:ea typeface="MS PGothic" panose="020B0600070205080204" pitchFamily="34" charset="-128"/>
            </a:endParaRPr>
          </a:p>
          <a:p>
            <a:pPr eaLnBrk="1" hangingPunct="1">
              <a:lnSpc>
                <a:spcPct val="80000"/>
              </a:lnSpc>
              <a:defRPr/>
            </a:pPr>
            <a:endParaRPr lang="fr-FR" altLang="fr-FR" sz="3000" b="1" dirty="0">
              <a:solidFill>
                <a:srgbClr val="0070C0"/>
              </a:solidFill>
              <a:latin typeface="Calibri Light" panose="020F0302020204030204" pitchFamily="34" charset="0"/>
              <a:ea typeface="MS PGothic" panose="020B0600070205080204" pitchFamily="34" charset="-128"/>
            </a:endParaRPr>
          </a:p>
        </p:txBody>
      </p:sp>
      <p:sp>
        <p:nvSpPr>
          <p:cNvPr id="12" name="Espace réservé du numéro de diapositive 3"/>
          <p:cNvSpPr>
            <a:spLocks noGrp="1"/>
          </p:cNvSpPr>
          <p:nvPr>
            <p:ph type="sldNum" sz="quarter" idx="12"/>
          </p:nvPr>
        </p:nvSpPr>
        <p:spPr bwMode="auto">
          <a:xfrm>
            <a:off x="8610600" y="6356350"/>
            <a:ext cx="27432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fr-FR" altLang="fr-FR" sz="1200" dirty="0">
                <a:solidFill>
                  <a:srgbClr val="898989"/>
                </a:solidFill>
              </a:rPr>
              <a:t>5</a:t>
            </a:r>
          </a:p>
        </p:txBody>
      </p:sp>
      <p:sp>
        <p:nvSpPr>
          <p:cNvPr id="10" name="ZoneTexte 9"/>
          <p:cNvSpPr txBox="1"/>
          <p:nvPr/>
        </p:nvSpPr>
        <p:spPr>
          <a:xfrm>
            <a:off x="558179" y="656998"/>
            <a:ext cx="10960721" cy="6146298"/>
          </a:xfrm>
          <a:prstGeom prst="rect">
            <a:avLst/>
          </a:prstGeom>
          <a:noFill/>
        </p:spPr>
        <p:txBody>
          <a:bodyPr wrap="square" rtlCol="0">
            <a:spAutoFit/>
          </a:bodyPr>
          <a:lstStyle/>
          <a:p>
            <a:pPr>
              <a:lnSpc>
                <a:spcPct val="90000"/>
              </a:lnSpc>
              <a:spcBef>
                <a:spcPct val="0"/>
              </a:spcBef>
            </a:pPr>
            <a:r>
              <a:rPr lang="fr-FR" sz="3400" b="1" kern="0" dirty="0" smtClean="0">
                <a:solidFill>
                  <a:srgbClr val="0070C0"/>
                </a:solidFill>
                <a:latin typeface="Century Gothic"/>
                <a:ea typeface="ＭＳ Ｐゴシック"/>
                <a:cs typeface="ＭＳ Ｐゴシック" charset="0"/>
              </a:rPr>
              <a:t>Périmètre et spécificités du PEDT  : </a:t>
            </a:r>
          </a:p>
          <a:p>
            <a:pPr>
              <a:lnSpc>
                <a:spcPct val="90000"/>
              </a:lnSpc>
              <a:spcBef>
                <a:spcPct val="0"/>
              </a:spcBef>
            </a:pPr>
            <a:r>
              <a:rPr lang="fr-FR" sz="3400" b="1" kern="0" dirty="0" smtClean="0">
                <a:solidFill>
                  <a:srgbClr val="0070C0"/>
                </a:solidFill>
                <a:latin typeface="Century Gothic"/>
                <a:ea typeface="ＭＳ Ｐゴシック"/>
                <a:cs typeface="ＭＳ Ｐゴシック" charset="0"/>
              </a:rPr>
              <a:t>quelques chiffres</a:t>
            </a:r>
          </a:p>
          <a:p>
            <a:pPr>
              <a:lnSpc>
                <a:spcPct val="90000"/>
              </a:lnSpc>
              <a:spcBef>
                <a:spcPct val="0"/>
              </a:spcBef>
            </a:pPr>
            <a:endParaRPr lang="fr-FR" b="1" dirty="0"/>
          </a:p>
          <a:p>
            <a:pPr marL="285750" indent="-285750">
              <a:buFontTx/>
              <a:buChar char="-"/>
            </a:pPr>
            <a:r>
              <a:rPr lang="fr-FR" sz="2000" b="1" dirty="0" smtClean="0">
                <a:solidFill>
                  <a:srgbClr val="0070C0"/>
                </a:solidFill>
              </a:rPr>
              <a:t>107 </a:t>
            </a:r>
            <a:r>
              <a:rPr lang="fr-FR" sz="2000" dirty="0"/>
              <a:t>écoles maternelles, </a:t>
            </a:r>
            <a:r>
              <a:rPr lang="fr-FR" sz="2000" b="1" dirty="0" smtClean="0">
                <a:solidFill>
                  <a:srgbClr val="0070C0"/>
                </a:solidFill>
              </a:rPr>
              <a:t>93 </a:t>
            </a:r>
            <a:r>
              <a:rPr lang="fr-FR" sz="2000" dirty="0"/>
              <a:t>élémentaires et </a:t>
            </a:r>
            <a:r>
              <a:rPr lang="fr-FR" sz="2000" b="1" dirty="0">
                <a:solidFill>
                  <a:srgbClr val="0070C0"/>
                </a:solidFill>
              </a:rPr>
              <a:t>24</a:t>
            </a:r>
            <a:r>
              <a:rPr lang="fr-FR" sz="2000" dirty="0"/>
              <a:t> </a:t>
            </a:r>
            <a:r>
              <a:rPr lang="fr-FR" sz="2000" dirty="0" smtClean="0"/>
              <a:t>collèges publics </a:t>
            </a:r>
            <a:endParaRPr lang="fr-FR" sz="2000" dirty="0"/>
          </a:p>
          <a:p>
            <a:pPr marL="285750" indent="-285750">
              <a:buFontTx/>
              <a:buChar char="-"/>
            </a:pPr>
            <a:r>
              <a:rPr lang="fr-FR" sz="2000" b="1" dirty="0" smtClean="0">
                <a:solidFill>
                  <a:srgbClr val="0070C0"/>
                </a:solidFill>
              </a:rPr>
              <a:t>38 011 </a:t>
            </a:r>
            <a:r>
              <a:rPr lang="fr-FR" sz="2000" dirty="0" smtClean="0"/>
              <a:t>enfants scolarisés à la rentrée</a:t>
            </a:r>
          </a:p>
          <a:p>
            <a:pPr marL="285750" indent="-285750">
              <a:buFontTx/>
              <a:buChar char="-"/>
            </a:pPr>
            <a:r>
              <a:rPr lang="fr-FR" sz="2000" b="1" dirty="0">
                <a:solidFill>
                  <a:srgbClr val="0070C0"/>
                </a:solidFill>
              </a:rPr>
              <a:t>1 437 </a:t>
            </a:r>
            <a:r>
              <a:rPr lang="fr-FR" sz="2000" dirty="0"/>
              <a:t>enfants et adolescents </a:t>
            </a:r>
            <a:r>
              <a:rPr lang="fr-FR" sz="2000" dirty="0" smtClean="0"/>
              <a:t>des écoles prioritaires accompagnés </a:t>
            </a:r>
            <a:r>
              <a:rPr lang="fr-FR" sz="2000" dirty="0"/>
              <a:t>en parcours de Réussite E</a:t>
            </a:r>
            <a:r>
              <a:rPr lang="fr-FR" sz="2000" dirty="0" smtClean="0"/>
              <a:t>ducative</a:t>
            </a:r>
          </a:p>
          <a:p>
            <a:pPr marL="285750" indent="-285750">
              <a:buFontTx/>
              <a:buChar char="-"/>
            </a:pPr>
            <a:endParaRPr lang="fr-FR" sz="2000" dirty="0"/>
          </a:p>
          <a:p>
            <a:pPr marL="285750" indent="-285750">
              <a:buFontTx/>
              <a:buChar char="-"/>
            </a:pPr>
            <a:r>
              <a:rPr lang="fr-FR" sz="2000" b="1" dirty="0" smtClean="0">
                <a:solidFill>
                  <a:srgbClr val="0070C0"/>
                </a:solidFill>
              </a:rPr>
              <a:t>1 466 </a:t>
            </a:r>
            <a:r>
              <a:rPr lang="fr-FR" sz="2000" dirty="0" smtClean="0"/>
              <a:t>agents permanents de la Direction de l’Education au quotidien dans les écoles dont une </a:t>
            </a:r>
            <a:r>
              <a:rPr lang="fr-FR" sz="2000" dirty="0"/>
              <a:t>ATSEM par classe en maternelle</a:t>
            </a:r>
          </a:p>
          <a:p>
            <a:pPr marL="285750" indent="-285750">
              <a:buFontTx/>
              <a:buChar char="-"/>
            </a:pPr>
            <a:r>
              <a:rPr lang="fr-FR" sz="2000" b="1" dirty="0" smtClean="0">
                <a:solidFill>
                  <a:srgbClr val="0070C0"/>
                </a:solidFill>
              </a:rPr>
              <a:t>Des </a:t>
            </a:r>
            <a:r>
              <a:rPr lang="fr-FR" sz="2000" b="1" dirty="0">
                <a:solidFill>
                  <a:srgbClr val="0070C0"/>
                </a:solidFill>
              </a:rPr>
              <a:t>équipes médico-sociales </a:t>
            </a:r>
            <a:r>
              <a:rPr lang="fr-FR" sz="2000" dirty="0" smtClean="0"/>
              <a:t>dans les écoles de </a:t>
            </a:r>
            <a:r>
              <a:rPr lang="fr-FR" sz="2000" dirty="0"/>
              <a:t>la GS au </a:t>
            </a:r>
            <a:r>
              <a:rPr lang="fr-FR" sz="2000" dirty="0" smtClean="0"/>
              <a:t>CM2</a:t>
            </a:r>
          </a:p>
          <a:p>
            <a:pPr marL="285750" indent="-285750">
              <a:buFontTx/>
              <a:buChar char="-"/>
            </a:pPr>
            <a:endParaRPr lang="fr-FR" sz="2000" dirty="0" smtClean="0"/>
          </a:p>
          <a:p>
            <a:pPr marL="285750" indent="-285750">
              <a:buFontTx/>
              <a:buChar char="-"/>
            </a:pPr>
            <a:r>
              <a:rPr lang="fr-FR" sz="2000" b="1" dirty="0" smtClean="0">
                <a:solidFill>
                  <a:srgbClr val="0070C0"/>
                </a:solidFill>
              </a:rPr>
              <a:t>40 associations </a:t>
            </a:r>
            <a:r>
              <a:rPr lang="fr-FR" sz="2000" dirty="0" smtClean="0"/>
              <a:t>conventionnées partenaires de la Ville dont 32 impliquées dans la gestion des accueils périscolaires</a:t>
            </a:r>
          </a:p>
          <a:p>
            <a:pPr marL="285750" indent="-285750">
              <a:buFontTx/>
              <a:buChar char="-"/>
            </a:pPr>
            <a:r>
              <a:rPr lang="fr-FR" sz="2000" b="1" dirty="0" smtClean="0">
                <a:solidFill>
                  <a:srgbClr val="0070C0"/>
                </a:solidFill>
              </a:rPr>
              <a:t>20</a:t>
            </a:r>
            <a:r>
              <a:rPr lang="fr-FR" sz="2000" dirty="0" smtClean="0"/>
              <a:t> musiciens du conservatoire de Lyon </a:t>
            </a:r>
          </a:p>
          <a:p>
            <a:pPr marL="285750" indent="-285750">
              <a:buFontTx/>
              <a:buChar char="-"/>
            </a:pPr>
            <a:r>
              <a:rPr lang="fr-FR" sz="2000" b="1" dirty="0" smtClean="0">
                <a:solidFill>
                  <a:srgbClr val="0070C0"/>
                </a:solidFill>
              </a:rPr>
              <a:t>40 </a:t>
            </a:r>
            <a:r>
              <a:rPr lang="fr-FR" sz="2000" dirty="0" smtClean="0"/>
              <a:t>Educateurs Territoriaux des Activités Physiques et Sportives (ETAPS) de la direction des Sports </a:t>
            </a:r>
          </a:p>
          <a:p>
            <a:pPr marL="285750" indent="-285750">
              <a:buFontTx/>
              <a:buChar char="-"/>
            </a:pPr>
            <a:r>
              <a:rPr lang="fr-FR" sz="2000" b="1" dirty="0" smtClean="0">
                <a:solidFill>
                  <a:srgbClr val="0070C0"/>
                </a:solidFill>
              </a:rPr>
              <a:t>100</a:t>
            </a:r>
            <a:r>
              <a:rPr lang="fr-FR" sz="2000" dirty="0" smtClean="0"/>
              <a:t> Ambassadeurs du Livre dans le cadre d’un partenariat avec l’AFEV </a:t>
            </a:r>
          </a:p>
          <a:p>
            <a:pPr marL="285750" indent="-285750">
              <a:buFontTx/>
              <a:buChar char="-"/>
            </a:pPr>
            <a:r>
              <a:rPr lang="fr-FR" sz="2000" b="1" dirty="0" smtClean="0">
                <a:solidFill>
                  <a:srgbClr val="0070C0"/>
                </a:solidFill>
              </a:rPr>
              <a:t>100% </a:t>
            </a:r>
            <a:r>
              <a:rPr lang="fr-FR" sz="2000" dirty="0" smtClean="0"/>
              <a:t>des classes équipées d’un tableau numérique interactif</a:t>
            </a:r>
            <a:endParaRPr lang="fr-FR" sz="2000" dirty="0"/>
          </a:p>
          <a:p>
            <a:pPr eaLnBrk="1" hangingPunct="1">
              <a:defRPr/>
            </a:pPr>
            <a:endParaRPr lang="fr-FR" altLang="fr-FR" sz="2000" dirty="0">
              <a:latin typeface="+mn-lt"/>
            </a:endParaRPr>
          </a:p>
          <a:p>
            <a:pPr eaLnBrk="1" hangingPunct="1">
              <a:defRPr/>
            </a:pPr>
            <a:endParaRPr lang="fr-FR" altLang="fr-FR" sz="1600" dirty="0">
              <a:latin typeface="+mn-lt"/>
            </a:endParaRPr>
          </a:p>
        </p:txBody>
      </p:sp>
      <p:pic>
        <p:nvPicPr>
          <p:cNvPr id="3" name="Image 2"/>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b="19450"/>
          <a:stretch/>
        </p:blipFill>
        <p:spPr>
          <a:xfrm>
            <a:off x="8120917" y="341372"/>
            <a:ext cx="1372034" cy="1105171"/>
          </a:xfrm>
          <a:prstGeom prst="rect">
            <a:avLst/>
          </a:prstGeom>
        </p:spPr>
      </p:pic>
      <p:sp>
        <p:nvSpPr>
          <p:cNvPr id="13" name="Espace réservé du numéro de diapositive 3"/>
          <p:cNvSpPr txBox="1">
            <a:spLocks/>
          </p:cNvSpPr>
          <p:nvPr/>
        </p:nvSpPr>
        <p:spPr>
          <a:xfrm>
            <a:off x="409858" y="6200817"/>
            <a:ext cx="2743200" cy="365125"/>
          </a:xfrm>
          <a:prstGeom prst="rect">
            <a:avLst/>
          </a:prstGeom>
          <a:noFill/>
          <a:ln>
            <a:miter lim="800000"/>
            <a:headEnd/>
            <a:tailEnd/>
          </a:ln>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altLang="fr-FR" dirty="0">
                <a:latin typeface="Arial" charset="0"/>
              </a:rPr>
              <a:t>3</a:t>
            </a:r>
            <a:endParaRPr lang="fr-FR" altLang="fr-FR" dirty="0" smtClean="0">
              <a:latin typeface="Arial" charset="0"/>
            </a:endParaRPr>
          </a:p>
        </p:txBody>
      </p:sp>
    </p:spTree>
    <p:extLst>
      <p:ext uri="{BB962C8B-B14F-4D97-AF65-F5344CB8AC3E}">
        <p14:creationId xmlns:p14="http://schemas.microsoft.com/office/powerpoint/2010/main" val="4046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
          <p:cNvSpPr>
            <a:spLocks noChangeArrowheads="1"/>
          </p:cNvSpPr>
          <p:nvPr/>
        </p:nvSpPr>
        <p:spPr bwMode="auto">
          <a:xfrm>
            <a:off x="110475" y="283846"/>
            <a:ext cx="11924209" cy="6443514"/>
          </a:xfrm>
          <a:prstGeom prst="rect">
            <a:avLst/>
          </a:prstGeom>
          <a:solidFill>
            <a:srgbClr val="DF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fr-FR" altLang="fr-FR" dirty="0"/>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0695" y="4700442"/>
            <a:ext cx="934065" cy="978193"/>
          </a:xfrm>
          <a:prstGeom prst="rect">
            <a:avLst/>
          </a:prstGeom>
        </p:spPr>
      </p:pic>
      <p:sp>
        <p:nvSpPr>
          <p:cNvPr id="2" name="Titre 1"/>
          <p:cNvSpPr>
            <a:spLocks noGrp="1"/>
          </p:cNvSpPr>
          <p:nvPr>
            <p:ph type="title"/>
          </p:nvPr>
        </p:nvSpPr>
        <p:spPr>
          <a:xfrm>
            <a:off x="280868" y="516503"/>
            <a:ext cx="11312769" cy="6241461"/>
          </a:xfrm>
        </p:spPr>
        <p:txBody>
          <a:bodyPr>
            <a:normAutofit fontScale="90000"/>
          </a:bodyPr>
          <a:lstStyle/>
          <a:p>
            <a:pPr>
              <a:lnSpc>
                <a:spcPct val="100000"/>
              </a:lnSpc>
            </a:pPr>
            <a:r>
              <a:rPr lang="fr-FR" sz="3400" b="1" kern="0" dirty="0" smtClean="0">
                <a:solidFill>
                  <a:srgbClr val="0070C0"/>
                </a:solidFill>
                <a:latin typeface="Century Gothic"/>
                <a:ea typeface="ＭＳ Ｐゴシック"/>
                <a:cs typeface="ＭＳ Ｐゴシック" charset="0"/>
              </a:rPr>
              <a:t>				Du </a:t>
            </a:r>
            <a:r>
              <a:rPr lang="fr-FR" sz="3400" b="1" kern="0" dirty="0">
                <a:solidFill>
                  <a:srgbClr val="0070C0"/>
                </a:solidFill>
                <a:latin typeface="Century Gothic"/>
                <a:ea typeface="ＭＳ Ｐゴシック"/>
                <a:cs typeface="ＭＳ Ｐゴシック" charset="0"/>
              </a:rPr>
              <a:t>PEDT aux </a:t>
            </a:r>
            <a:r>
              <a:rPr lang="fr-FR" sz="3400" b="1" kern="0" dirty="0" smtClean="0">
                <a:solidFill>
                  <a:srgbClr val="0070C0"/>
                </a:solidFill>
                <a:latin typeface="Century Gothic"/>
                <a:ea typeface="ＭＳ Ｐゴシック"/>
                <a:cs typeface="ＭＳ Ｐゴシック" charset="0"/>
              </a:rPr>
              <a:t>enfants</a:t>
            </a:r>
            <a:br>
              <a:rPr lang="fr-FR" sz="3400" b="1" kern="0" dirty="0" smtClean="0">
                <a:solidFill>
                  <a:srgbClr val="0070C0"/>
                </a:solidFill>
                <a:latin typeface="Century Gothic"/>
                <a:ea typeface="ＭＳ Ｐゴシック"/>
                <a:cs typeface="ＭＳ Ｐゴシック" charset="0"/>
              </a:rPr>
            </a:br>
            <a:r>
              <a:rPr lang="fr-FR" sz="2700" b="1" kern="0" dirty="0" smtClean="0">
                <a:solidFill>
                  <a:srgbClr val="0070C0"/>
                </a:solidFill>
                <a:latin typeface="Century Gothic"/>
                <a:ea typeface="ＭＳ Ｐゴシック"/>
                <a:cs typeface="ＭＳ Ｐゴシック" charset="0"/>
              </a:rPr>
              <a:t>Le PEDT Lyonnais</a:t>
            </a:r>
            <a:r>
              <a:rPr lang="fr-FR" sz="3400" b="1" kern="0" dirty="0" smtClean="0">
                <a:solidFill>
                  <a:srgbClr val="0070C0"/>
                </a:solidFill>
                <a:latin typeface="Century Gothic"/>
                <a:ea typeface="ＭＳ Ｐゴシック"/>
                <a:cs typeface="ＭＳ Ｐゴシック" charset="0"/>
              </a:rPr>
              <a:t/>
            </a:r>
            <a:br>
              <a:rPr lang="fr-FR" sz="3400" b="1" kern="0" dirty="0" smtClean="0">
                <a:solidFill>
                  <a:srgbClr val="0070C0"/>
                </a:solidFill>
                <a:latin typeface="Century Gothic"/>
                <a:ea typeface="ＭＳ Ｐゴシック"/>
                <a:cs typeface="ＭＳ Ｐゴシック" charset="0"/>
              </a:rPr>
            </a:br>
            <a:r>
              <a:rPr lang="fr-FR" sz="2200" kern="0" dirty="0" smtClean="0">
                <a:latin typeface="Century Gothic"/>
                <a:ea typeface="ＭＳ Ｐゴシック"/>
                <a:cs typeface="ＭＳ Ｐゴシック" charset="0"/>
              </a:rPr>
              <a:t>Des élus</a:t>
            </a:r>
            <a:r>
              <a:rPr lang="fr-FR" sz="2200" b="1" kern="0" dirty="0" smtClean="0">
                <a:solidFill>
                  <a:srgbClr val="0070C0"/>
                </a:solidFill>
                <a:latin typeface="Century Gothic"/>
                <a:ea typeface="ＭＳ Ｐゴシック"/>
                <a:cs typeface="ＭＳ Ｐゴシック" charset="0"/>
              </a:rPr>
              <a:t/>
            </a:r>
            <a:br>
              <a:rPr lang="fr-FR" sz="2200" b="1" kern="0" dirty="0" smtClean="0">
                <a:solidFill>
                  <a:srgbClr val="0070C0"/>
                </a:solidFill>
                <a:latin typeface="Century Gothic"/>
                <a:ea typeface="ＭＳ Ｐゴシック"/>
                <a:cs typeface="ＭＳ Ｐゴシック" charset="0"/>
              </a:rPr>
            </a:br>
            <a:r>
              <a:rPr lang="fr-FR" sz="2200" dirty="0">
                <a:latin typeface="Century Gothic" panose="020B0502020202020204" pitchFamily="34" charset="0"/>
              </a:rPr>
              <a:t>Des </a:t>
            </a:r>
            <a:r>
              <a:rPr lang="fr-FR" sz="2200" dirty="0" smtClean="0">
                <a:latin typeface="Century Gothic" panose="020B0502020202020204" pitchFamily="34" charset="0"/>
              </a:rPr>
              <a:t>Partenaires institutionnels</a:t>
            </a:r>
            <a:br>
              <a:rPr lang="fr-FR" sz="2200" dirty="0" smtClean="0">
                <a:latin typeface="Century Gothic" panose="020B0502020202020204" pitchFamily="34" charset="0"/>
              </a:rPr>
            </a:br>
            <a:r>
              <a:rPr lang="fr-FR" sz="2200" dirty="0" smtClean="0">
                <a:latin typeface="Century Gothic" panose="020B0502020202020204" pitchFamily="34" charset="0"/>
              </a:rPr>
              <a:t>Des Directions </a:t>
            </a:r>
            <a:br>
              <a:rPr lang="fr-FR" sz="2200" dirty="0" smtClean="0">
                <a:latin typeface="Century Gothic" panose="020B0502020202020204" pitchFamily="34" charset="0"/>
              </a:rPr>
            </a:br>
            <a:r>
              <a:rPr lang="fr-FR" sz="2200" dirty="0" smtClean="0">
                <a:latin typeface="Century Gothic" panose="020B0502020202020204" pitchFamily="34" charset="0"/>
              </a:rPr>
              <a:t>Des démarches et des dispositifs contractuels</a:t>
            </a:r>
            <a:r>
              <a:rPr lang="fr-FR" sz="2200" dirty="0">
                <a:latin typeface="Century Gothic" panose="020B0502020202020204" pitchFamily="34" charset="0"/>
              </a:rPr>
              <a:t/>
            </a:r>
            <a:br>
              <a:rPr lang="fr-FR" sz="2200" dirty="0">
                <a:latin typeface="Century Gothic" panose="020B0502020202020204" pitchFamily="34" charset="0"/>
              </a:rPr>
            </a:br>
            <a:r>
              <a:rPr lang="fr-FR" sz="2200" dirty="0" smtClean="0">
                <a:latin typeface="Century Gothic" panose="020B0502020202020204" pitchFamily="34" charset="0"/>
                <a:sym typeface="Wingdings" panose="05000000000000000000" pitchFamily="2" charset="2"/>
              </a:rPr>
              <a:t></a:t>
            </a:r>
            <a:r>
              <a:rPr lang="fr-FR" sz="2200" dirty="0" smtClean="0">
                <a:latin typeface="Century Gothic" panose="020B0502020202020204" pitchFamily="34" charset="0"/>
              </a:rPr>
              <a:t>Des orientations communes</a:t>
            </a:r>
            <a:r>
              <a:rPr lang="fr-FR" sz="3600" dirty="0">
                <a:latin typeface="Century Gothic" panose="020B0502020202020204" pitchFamily="34" charset="0"/>
              </a:rPr>
              <a:t/>
            </a:r>
            <a:br>
              <a:rPr lang="fr-FR" sz="3600" dirty="0">
                <a:latin typeface="Century Gothic" panose="020B0502020202020204" pitchFamily="34" charset="0"/>
              </a:rPr>
            </a:br>
            <a:r>
              <a:rPr lang="fr-FR" sz="3600" dirty="0" smtClean="0">
                <a:latin typeface="Century Gothic" panose="020B0502020202020204" pitchFamily="34" charset="0"/>
              </a:rPr>
              <a:t>	</a:t>
            </a:r>
            <a:r>
              <a:rPr lang="fr-FR" sz="2700" b="1" kern="0" dirty="0" smtClean="0">
                <a:solidFill>
                  <a:srgbClr val="0070C0"/>
                </a:solidFill>
                <a:latin typeface="Century Gothic"/>
                <a:ea typeface="ＭＳ Ｐゴシック"/>
                <a:cs typeface="ＭＳ Ｐゴシック" charset="0"/>
              </a:rPr>
              <a:t>Dans chaque arrondissement</a:t>
            </a:r>
            <a:r>
              <a:rPr lang="fr-FR" sz="3100" b="1" kern="0" dirty="0" smtClean="0">
                <a:solidFill>
                  <a:srgbClr val="0070C0"/>
                </a:solidFill>
                <a:latin typeface="Century Gothic"/>
                <a:ea typeface="ＭＳ Ｐゴシック"/>
                <a:cs typeface="ＭＳ Ｐゴシック" charset="0"/>
              </a:rPr>
              <a:t/>
            </a:r>
            <a:br>
              <a:rPr lang="fr-FR" sz="3100" b="1" kern="0" dirty="0" smtClean="0">
                <a:solidFill>
                  <a:srgbClr val="0070C0"/>
                </a:solidFill>
                <a:latin typeface="Century Gothic"/>
                <a:ea typeface="ＭＳ Ｐゴシック"/>
                <a:cs typeface="ＭＳ Ｐゴシック" charset="0"/>
              </a:rPr>
            </a:br>
            <a:r>
              <a:rPr lang="fr-FR" sz="3100" b="1" kern="0" dirty="0" smtClean="0">
                <a:solidFill>
                  <a:srgbClr val="0070C0"/>
                </a:solidFill>
                <a:latin typeface="Century Gothic"/>
                <a:ea typeface="ＭＳ Ｐゴシック"/>
                <a:cs typeface="ＭＳ Ｐゴシック" charset="0"/>
              </a:rPr>
              <a:t>         </a:t>
            </a:r>
            <a:r>
              <a:rPr lang="fr-FR" sz="2200" dirty="0" smtClean="0">
                <a:latin typeface="Century Gothic" panose="020B0502020202020204" pitchFamily="34" charset="0"/>
              </a:rPr>
              <a:t>Des professionnels en charge </a:t>
            </a:r>
            <a:br>
              <a:rPr lang="fr-FR" sz="2200" dirty="0" smtClean="0">
                <a:latin typeface="Century Gothic" panose="020B0502020202020204" pitchFamily="34" charset="0"/>
              </a:rPr>
            </a:br>
            <a:r>
              <a:rPr lang="fr-FR" sz="2200" dirty="0" smtClean="0">
                <a:latin typeface="Century Gothic" panose="020B0502020202020204" pitchFamily="34" charset="0"/>
              </a:rPr>
              <a:t>		d’animer des réseaux d’acteurs</a:t>
            </a:r>
            <a:br>
              <a:rPr lang="fr-FR" sz="2200" dirty="0" smtClean="0">
                <a:latin typeface="Century Gothic" panose="020B0502020202020204" pitchFamily="34" charset="0"/>
              </a:rPr>
            </a:br>
            <a:r>
              <a:rPr lang="fr-FR" sz="2200" dirty="0">
                <a:latin typeface="Century Gothic" panose="020B0502020202020204" pitchFamily="34" charset="0"/>
              </a:rPr>
              <a:t>	</a:t>
            </a:r>
            <a:r>
              <a:rPr lang="fr-FR" sz="2200" dirty="0" smtClean="0">
                <a:latin typeface="Century Gothic" panose="020B0502020202020204" pitchFamily="34" charset="0"/>
              </a:rPr>
              <a:t>	coordonner des diagnostics et évaluer les besoins</a:t>
            </a:r>
            <a:br>
              <a:rPr lang="fr-FR" sz="2200" dirty="0" smtClean="0">
                <a:latin typeface="Century Gothic" panose="020B0502020202020204" pitchFamily="34" charset="0"/>
              </a:rPr>
            </a:br>
            <a:r>
              <a:rPr lang="fr-FR" sz="2200" dirty="0" smtClean="0">
                <a:latin typeface="Century Gothic" panose="020B0502020202020204" pitchFamily="34" charset="0"/>
              </a:rPr>
              <a:t>		impulser, suivre et évaluer les projets</a:t>
            </a:r>
            <a:r>
              <a:rPr lang="fr-FR" sz="2700" dirty="0" smtClean="0">
                <a:latin typeface="Century Gothic" panose="020B0502020202020204" pitchFamily="34" charset="0"/>
              </a:rPr>
              <a:t/>
            </a:r>
            <a:br>
              <a:rPr lang="fr-FR" sz="2700" dirty="0" smtClean="0">
                <a:latin typeface="Century Gothic" panose="020B0502020202020204" pitchFamily="34" charset="0"/>
              </a:rPr>
            </a:br>
            <a:r>
              <a:rPr lang="fr-FR" sz="2700" dirty="0">
                <a:latin typeface="Century Gothic" panose="020B0502020202020204" pitchFamily="34" charset="0"/>
              </a:rPr>
              <a:t>	</a:t>
            </a:r>
            <a:r>
              <a:rPr lang="fr-FR" sz="2700" dirty="0" smtClean="0">
                <a:latin typeface="Century Gothic" panose="020B0502020202020204" pitchFamily="34" charset="0"/>
              </a:rPr>
              <a:t>		</a:t>
            </a:r>
            <a:br>
              <a:rPr lang="fr-FR" sz="2700" dirty="0" smtClean="0">
                <a:latin typeface="Century Gothic" panose="020B0502020202020204" pitchFamily="34" charset="0"/>
              </a:rPr>
            </a:br>
            <a:r>
              <a:rPr lang="fr-FR" sz="2700" dirty="0">
                <a:latin typeface="Century Gothic" panose="020B0502020202020204" pitchFamily="34" charset="0"/>
              </a:rPr>
              <a:t>	</a:t>
            </a:r>
            <a:r>
              <a:rPr lang="fr-FR" sz="2700" dirty="0" smtClean="0">
                <a:latin typeface="Century Gothic" panose="020B0502020202020204" pitchFamily="34" charset="0"/>
              </a:rPr>
              <a:t>	</a:t>
            </a:r>
            <a:r>
              <a:rPr lang="fr-FR" sz="2700" b="1" kern="0" dirty="0" smtClean="0">
                <a:solidFill>
                  <a:srgbClr val="0070C0"/>
                </a:solidFill>
                <a:latin typeface="Century Gothic"/>
                <a:ea typeface="ＭＳ Ｐゴシック"/>
                <a:cs typeface="ＭＳ Ｐゴシック" charset="0"/>
              </a:rPr>
              <a:t>Des acteurs de la communauté éducative au plus près des 			enfants de 2 à 16 ans </a:t>
            </a:r>
            <a:r>
              <a:rPr lang="fr-FR" sz="2700" b="1" kern="0" dirty="0">
                <a:solidFill>
                  <a:srgbClr val="0070C0"/>
                </a:solidFill>
                <a:latin typeface="Century Gothic"/>
                <a:ea typeface="ＭＳ Ｐゴシック"/>
                <a:cs typeface="ＭＳ Ｐゴシック" charset="0"/>
              </a:rPr>
              <a:t>	</a:t>
            </a:r>
            <a:r>
              <a:rPr lang="fr-FR" sz="4000" b="1" kern="0" dirty="0">
                <a:solidFill>
                  <a:srgbClr val="0070C0"/>
                </a:solidFill>
                <a:latin typeface="Century Gothic"/>
                <a:ea typeface="ＭＳ Ｐゴシック"/>
                <a:cs typeface="ＭＳ Ｐゴシック" charset="0"/>
              </a:rPr>
              <a:t>	</a:t>
            </a:r>
            <a:r>
              <a:rPr lang="fr-FR" sz="2200" dirty="0">
                <a:latin typeface="Century Gothic" panose="020B0502020202020204" pitchFamily="34" charset="0"/>
              </a:rPr>
              <a:t/>
            </a:r>
            <a:br>
              <a:rPr lang="fr-FR" sz="2200" dirty="0">
                <a:latin typeface="Century Gothic" panose="020B0502020202020204" pitchFamily="34" charset="0"/>
              </a:rPr>
            </a:br>
            <a:r>
              <a:rPr lang="fr-FR" sz="2200" dirty="0">
                <a:latin typeface="Century Gothic" panose="020B0502020202020204" pitchFamily="34" charset="0"/>
              </a:rPr>
              <a:t>			</a:t>
            </a:r>
            <a:r>
              <a:rPr lang="fr-FR" sz="2200" dirty="0" smtClean="0">
                <a:latin typeface="Century Gothic" panose="020B0502020202020204" pitchFamily="34" charset="0"/>
              </a:rPr>
              <a:t>Parents, personnel de l’éducation Nationale, personnel municipal, 				associations partenaires…</a:t>
            </a:r>
            <a:r>
              <a:rPr lang="fr-FR" sz="2700" dirty="0" smtClean="0">
                <a:latin typeface="Century Gothic" panose="020B0502020202020204" pitchFamily="34" charset="0"/>
              </a:rPr>
              <a:t/>
            </a:r>
            <a:br>
              <a:rPr lang="fr-FR" sz="2700" dirty="0" smtClean="0">
                <a:latin typeface="Century Gothic" panose="020B0502020202020204" pitchFamily="34" charset="0"/>
              </a:rPr>
            </a:br>
            <a:endParaRPr lang="fr-FR" sz="3400" b="1" kern="0" dirty="0">
              <a:solidFill>
                <a:srgbClr val="0070C0"/>
              </a:solidFill>
              <a:latin typeface="Century Gothic"/>
              <a:ea typeface="ＭＳ Ｐゴシック"/>
              <a:cs typeface="ＭＳ Ｐゴシック" charset="0"/>
            </a:endParaRPr>
          </a:p>
        </p:txBody>
      </p:sp>
      <p:sp>
        <p:nvSpPr>
          <p:cNvPr id="27" name="Espace réservé du numéro de diapositive 3"/>
          <p:cNvSpPr>
            <a:spLocks noGrp="1"/>
          </p:cNvSpPr>
          <p:nvPr>
            <p:ph type="sldNum" sz="quarter" idx="10"/>
          </p:nvPr>
        </p:nvSpPr>
        <p:spPr>
          <a:xfrm>
            <a:off x="-46840" y="6020435"/>
            <a:ext cx="2743200" cy="365125"/>
          </a:xfrm>
          <a:noFill/>
          <a:ln>
            <a:miter lim="800000"/>
            <a:headEnd/>
            <a:tailEnd/>
          </a:ln>
        </p:spPr>
        <p:txBody>
          <a:bodyPr/>
          <a:lstStyle/>
          <a:p>
            <a:r>
              <a:rPr lang="fr-FR" altLang="fr-FR" dirty="0" smtClean="0">
                <a:latin typeface="Arial" charset="0"/>
              </a:rPr>
              <a:t>					4</a:t>
            </a:r>
          </a:p>
        </p:txBody>
      </p:sp>
      <p:grpSp>
        <p:nvGrpSpPr>
          <p:cNvPr id="7" name="Group 10"/>
          <p:cNvGrpSpPr>
            <a:grpSpLocks/>
          </p:cNvGrpSpPr>
          <p:nvPr/>
        </p:nvGrpSpPr>
        <p:grpSpPr bwMode="auto">
          <a:xfrm>
            <a:off x="9896632" y="98197"/>
            <a:ext cx="1673225" cy="908050"/>
            <a:chOff x="4147" y="83"/>
            <a:chExt cx="1054" cy="572"/>
          </a:xfrm>
        </p:grpSpPr>
        <p:sp>
          <p:nvSpPr>
            <p:cNvPr id="8" name="Rectangle 8"/>
            <p:cNvSpPr>
              <a:spLocks noChangeArrowheads="1"/>
            </p:cNvSpPr>
            <p:nvPr/>
          </p:nvSpPr>
          <p:spPr bwMode="auto">
            <a:xfrm rot="-240000">
              <a:off x="4147" y="83"/>
              <a:ext cx="1045" cy="527"/>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pic>
          <p:nvPicPr>
            <p:cNvPr id="9" name="Picture 7" descr="VDL-logo_CMJ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40000">
              <a:off x="4155" y="189"/>
              <a:ext cx="1046" cy="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827957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347241" y="290646"/>
            <a:ext cx="11539959" cy="6435592"/>
          </a:xfrm>
          <a:prstGeom prst="rect">
            <a:avLst/>
          </a:prstGeom>
          <a:solidFill>
            <a:srgbClr val="DF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fr-FR" altLang="fr-FR" dirty="0"/>
          </a:p>
        </p:txBody>
      </p:sp>
      <p:sp>
        <p:nvSpPr>
          <p:cNvPr id="43010" name="Rectangle 4"/>
          <p:cNvSpPr>
            <a:spLocks noChangeArrowheads="1"/>
          </p:cNvSpPr>
          <p:nvPr/>
        </p:nvSpPr>
        <p:spPr bwMode="auto">
          <a:xfrm>
            <a:off x="1831975" y="1803401"/>
            <a:ext cx="8496300" cy="460375"/>
          </a:xfrm>
          <a:prstGeom prst="rect">
            <a:avLst/>
          </a:prstGeom>
          <a:noFill/>
          <a:ln w="9525">
            <a:noFill/>
            <a:miter lim="800000"/>
            <a:headEnd/>
            <a:tailEnd/>
          </a:ln>
        </p:spPr>
        <p:txBody>
          <a:bodyPr>
            <a:spAutoFit/>
          </a:bodyPr>
          <a:lstStyle/>
          <a:p>
            <a:pPr eaLnBrk="0" hangingPunct="0">
              <a:spcBef>
                <a:spcPct val="20000"/>
              </a:spcBef>
              <a:buFontTx/>
              <a:buChar char="•"/>
            </a:pPr>
            <a:endParaRPr lang="fr-FR" altLang="fr-FR" sz="2400" b="1">
              <a:solidFill>
                <a:srgbClr val="C00000"/>
              </a:solidFill>
            </a:endParaRPr>
          </a:p>
        </p:txBody>
      </p:sp>
      <p:sp>
        <p:nvSpPr>
          <p:cNvPr id="43011" name="Espace réservé du numéro de diapositive 2"/>
          <p:cNvSpPr>
            <a:spLocks noGrp="1"/>
          </p:cNvSpPr>
          <p:nvPr>
            <p:ph type="sldNum" sz="quarter" idx="10"/>
          </p:nvPr>
        </p:nvSpPr>
        <p:spPr bwMode="auto">
          <a:xfrm>
            <a:off x="9401176" y="6411913"/>
            <a:ext cx="962025" cy="304800"/>
          </a:xfrm>
          <a:noFill/>
          <a:ln>
            <a:miter lim="800000"/>
            <a:headEnd/>
            <a:tailEnd/>
          </a:ln>
        </p:spPr>
        <p:txBody>
          <a:bodyPr vert="horz" wrap="square" lIns="91440" tIns="45720" rIns="91440" bIns="45720" numCol="1" rtlCol="0" anchor="t" anchorCtr="0" compatLnSpc="1">
            <a:prstTxWarp prst="textNoShape">
              <a:avLst/>
            </a:prstTxWarp>
          </a:bodyPr>
          <a:lstStyle/>
          <a:p>
            <a:pPr algn="r"/>
            <a:fld id="{9BE03E43-1BEC-4521-96EC-DAE82E277332}" type="slidenum">
              <a:rPr lang="fr-FR" altLang="fr-FR" smtClean="0">
                <a:latin typeface="Arial" charset="0"/>
                <a:cs typeface="Arial" charset="0"/>
              </a:rPr>
              <a:pPr algn="r"/>
              <a:t>5</a:t>
            </a:fld>
            <a:endParaRPr lang="fr-FR" altLang="fr-FR">
              <a:latin typeface="Arial" charset="0"/>
              <a:cs typeface="Arial" charset="0"/>
            </a:endParaRPr>
          </a:p>
        </p:txBody>
      </p:sp>
      <p:sp>
        <p:nvSpPr>
          <p:cNvPr id="7" name="Titre 1"/>
          <p:cNvSpPr txBox="1">
            <a:spLocks/>
          </p:cNvSpPr>
          <p:nvPr/>
        </p:nvSpPr>
        <p:spPr>
          <a:xfrm>
            <a:off x="0" y="33340"/>
            <a:ext cx="12192000" cy="966787"/>
          </a:xfrm>
          <a:prstGeom prst="rect">
            <a:avLst/>
          </a:prstGeom>
        </p:spPr>
        <p:txBody>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defRPr/>
            </a:pPr>
            <a:endParaRPr lang="fr-FR" sz="2400" b="1" dirty="0">
              <a:solidFill>
                <a:srgbClr val="FF0000"/>
              </a:solidFill>
              <a:ea typeface="+mn-ea"/>
              <a:cs typeface="+mn-cs"/>
            </a:endParaRPr>
          </a:p>
          <a:p>
            <a:pPr>
              <a:defRPr/>
            </a:pPr>
            <a:r>
              <a:rPr lang="fr-FR" sz="3400" b="1" kern="0" dirty="0">
                <a:solidFill>
                  <a:srgbClr val="0070C0"/>
                </a:solidFill>
                <a:latin typeface="Century Gothic" panose="020B0502020202020204" pitchFamily="34" charset="0"/>
                <a:ea typeface="ＭＳ Ｐゴシック"/>
                <a:cs typeface="ＭＳ Ｐゴシック" charset="0"/>
              </a:rPr>
              <a:t>PEDT</a:t>
            </a:r>
            <a:r>
              <a:rPr lang="fr-FR" sz="3400" b="1" dirty="0">
                <a:solidFill>
                  <a:srgbClr val="0070C0"/>
                </a:solidFill>
                <a:latin typeface="Century Gothic" panose="020B0502020202020204" pitchFamily="34" charset="0"/>
                <a:ea typeface="+mn-ea"/>
                <a:cs typeface="+mn-cs"/>
              </a:rPr>
              <a:t> 2018/2021</a:t>
            </a:r>
          </a:p>
          <a:p>
            <a:pPr>
              <a:defRPr/>
            </a:pPr>
            <a:endParaRPr lang="fr-FR" sz="2400" b="1" dirty="0">
              <a:solidFill>
                <a:schemeClr val="accent6">
                  <a:lumMod val="75000"/>
                </a:schemeClr>
              </a:solidFill>
              <a:ea typeface="+mn-ea"/>
              <a:cs typeface="+mn-cs"/>
            </a:endParaRPr>
          </a:p>
        </p:txBody>
      </p:sp>
      <p:sp>
        <p:nvSpPr>
          <p:cNvPr id="8" name="Rectangle à coins arrondis 7"/>
          <p:cNvSpPr/>
          <p:nvPr/>
        </p:nvSpPr>
        <p:spPr>
          <a:xfrm>
            <a:off x="1241659" y="1124107"/>
            <a:ext cx="9721516" cy="16727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fr-FR" b="1" dirty="0">
                <a:solidFill>
                  <a:schemeClr val="bg1"/>
                </a:solidFill>
              </a:rPr>
              <a:t>* Le Droit à l’Education </a:t>
            </a:r>
            <a:r>
              <a:rPr lang="fr-FR" dirty="0">
                <a:solidFill>
                  <a:schemeClr val="bg1"/>
                </a:solidFill>
              </a:rPr>
              <a:t>pour chacun et pour </a:t>
            </a:r>
            <a:r>
              <a:rPr lang="fr-FR" dirty="0" smtClean="0">
                <a:solidFill>
                  <a:schemeClr val="bg1"/>
                </a:solidFill>
              </a:rPr>
              <a:t>tous</a:t>
            </a:r>
            <a:endParaRPr lang="fr-FR" dirty="0">
              <a:solidFill>
                <a:schemeClr val="bg1"/>
              </a:solidFill>
            </a:endParaRPr>
          </a:p>
          <a:p>
            <a:pPr algn="ctr" eaLnBrk="0" hangingPunct="0">
              <a:defRPr/>
            </a:pPr>
            <a:r>
              <a:rPr lang="fr-FR" b="1" dirty="0">
                <a:solidFill>
                  <a:schemeClr val="bg1"/>
                </a:solidFill>
              </a:rPr>
              <a:t>* L’équité et la lutte contre les discriminations et les inégalités </a:t>
            </a:r>
            <a:r>
              <a:rPr lang="fr-FR" dirty="0">
                <a:solidFill>
                  <a:schemeClr val="bg1"/>
                </a:solidFill>
              </a:rPr>
              <a:t>sociales et territoriales</a:t>
            </a:r>
          </a:p>
          <a:p>
            <a:pPr algn="ctr" eaLnBrk="0" hangingPunct="0">
              <a:defRPr/>
            </a:pPr>
            <a:r>
              <a:rPr lang="fr-FR" b="1" dirty="0">
                <a:solidFill>
                  <a:schemeClr val="bg1"/>
                </a:solidFill>
              </a:rPr>
              <a:t>* La coéducation</a:t>
            </a:r>
            <a:r>
              <a:rPr lang="fr-FR" dirty="0">
                <a:solidFill>
                  <a:schemeClr val="bg1"/>
                </a:solidFill>
              </a:rPr>
              <a:t>, une responsabilité partagée entre les différents acteurs de l’éducation aux côtés des parents</a:t>
            </a:r>
          </a:p>
          <a:p>
            <a:pPr algn="ctr" eaLnBrk="0" hangingPunct="0">
              <a:defRPr/>
            </a:pPr>
            <a:r>
              <a:rPr lang="fr-FR" b="1" dirty="0">
                <a:solidFill>
                  <a:schemeClr val="bg1"/>
                </a:solidFill>
              </a:rPr>
              <a:t>* La cohérence et la continuité éducative</a:t>
            </a:r>
          </a:p>
        </p:txBody>
      </p:sp>
      <p:sp>
        <p:nvSpPr>
          <p:cNvPr id="9" name="Étoile à 10 branches 8"/>
          <p:cNvSpPr/>
          <p:nvPr/>
        </p:nvSpPr>
        <p:spPr>
          <a:xfrm rot="20523179">
            <a:off x="476588" y="306196"/>
            <a:ext cx="1527547" cy="1335611"/>
          </a:xfrm>
          <a:prstGeom prst="star10">
            <a:avLst/>
          </a:prstGeom>
          <a:solidFill>
            <a:schemeClr val="accent1">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fr-FR" sz="1400" b="1" dirty="0">
                <a:solidFill>
                  <a:schemeClr val="tx1"/>
                </a:solidFill>
              </a:rPr>
              <a:t>4 PRINCIPES intangibles </a:t>
            </a:r>
          </a:p>
        </p:txBody>
      </p:sp>
      <p:sp>
        <p:nvSpPr>
          <p:cNvPr id="11" name="Rectangle à coins arrondis 10"/>
          <p:cNvSpPr/>
          <p:nvPr/>
        </p:nvSpPr>
        <p:spPr>
          <a:xfrm>
            <a:off x="1241659" y="5295360"/>
            <a:ext cx="9721516" cy="1411214"/>
          </a:xfrm>
          <a:prstGeom prst="roundRect">
            <a:avLst/>
          </a:prstGeom>
          <a:solidFill>
            <a:schemeClr val="accent1">
              <a:alpha val="85882"/>
            </a:schemeClr>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fr-FR" b="1" i="1" dirty="0"/>
              <a:t>Priorité 1 -&gt;  </a:t>
            </a:r>
            <a:r>
              <a:rPr lang="fr-FR" b="1" dirty="0"/>
              <a:t>Développer l’école citoyenne, ouverte à tous et inclusive</a:t>
            </a:r>
          </a:p>
          <a:p>
            <a:pPr algn="ctr" eaLnBrk="0" hangingPunct="0">
              <a:defRPr/>
            </a:pPr>
            <a:r>
              <a:rPr lang="fr-FR" b="1" i="1" dirty="0"/>
              <a:t>Priorité 2 -&gt;  </a:t>
            </a:r>
            <a:r>
              <a:rPr lang="fr-FR" b="1" dirty="0"/>
              <a:t>Accompagner l’accueil des enfants à l’école maternelle</a:t>
            </a:r>
            <a:endParaRPr lang="fr-FR" dirty="0"/>
          </a:p>
          <a:p>
            <a:pPr algn="ctr" eaLnBrk="0" hangingPunct="0">
              <a:defRPr/>
            </a:pPr>
            <a:r>
              <a:rPr lang="fr-FR" b="1" i="1" dirty="0"/>
              <a:t>Priorité 3 -&gt; </a:t>
            </a:r>
            <a:r>
              <a:rPr lang="fr-FR" b="1" dirty="0"/>
              <a:t>Prévenir le décrochage scolaire </a:t>
            </a:r>
            <a:endParaRPr lang="fr-FR" dirty="0"/>
          </a:p>
          <a:p>
            <a:pPr algn="ctr" eaLnBrk="0" hangingPunct="0">
              <a:defRPr/>
            </a:pPr>
            <a:r>
              <a:rPr lang="fr-FR" b="1" i="1" dirty="0"/>
              <a:t>Priorité 4 -&gt; </a:t>
            </a:r>
            <a:r>
              <a:rPr lang="fr-FR" b="1" dirty="0"/>
              <a:t>Déployer l’usage et la culture du numérique </a:t>
            </a:r>
          </a:p>
        </p:txBody>
      </p:sp>
      <p:sp>
        <p:nvSpPr>
          <p:cNvPr id="15" name="Organigramme : Alternative 14"/>
          <p:cNvSpPr/>
          <p:nvPr/>
        </p:nvSpPr>
        <p:spPr>
          <a:xfrm>
            <a:off x="3241441" y="3080774"/>
            <a:ext cx="4948524" cy="1623967"/>
          </a:xfrm>
          <a:prstGeom prst="flowChartAlternateProcess">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anchor="ctr"/>
          <a:lstStyle/>
          <a:p>
            <a:pPr algn="ctr" eaLnBrk="0" hangingPunct="0">
              <a:defRPr/>
            </a:pPr>
            <a:endParaRPr lang="fr-FR" sz="1400" b="1" dirty="0">
              <a:solidFill>
                <a:schemeClr val="bg2">
                  <a:lumMod val="75000"/>
                </a:schemeClr>
              </a:solidFill>
            </a:endParaRPr>
          </a:p>
          <a:p>
            <a:pPr algn="ctr" eaLnBrk="0" hangingPunct="0">
              <a:defRPr/>
            </a:pPr>
            <a:r>
              <a:rPr lang="fr-FR" sz="1500" b="1" dirty="0" smtClean="0">
                <a:solidFill>
                  <a:schemeClr val="tx1"/>
                </a:solidFill>
              </a:rPr>
              <a:t>1 finalité partagée</a:t>
            </a:r>
          </a:p>
          <a:p>
            <a:pPr algn="ctr" eaLnBrk="0" hangingPunct="0">
              <a:defRPr/>
            </a:pPr>
            <a:endParaRPr lang="fr-FR" sz="1500" b="1" dirty="0">
              <a:solidFill>
                <a:schemeClr val="tx1"/>
              </a:solidFill>
            </a:endParaRPr>
          </a:p>
          <a:p>
            <a:pPr algn="ctr" eaLnBrk="0" hangingPunct="0">
              <a:defRPr/>
            </a:pPr>
            <a:endParaRPr lang="fr-FR" sz="800" b="1" dirty="0">
              <a:solidFill>
                <a:schemeClr val="tx1"/>
              </a:solidFill>
            </a:endParaRPr>
          </a:p>
          <a:p>
            <a:pPr algn="ctr" eaLnBrk="0" hangingPunct="0">
              <a:defRPr/>
            </a:pPr>
            <a:r>
              <a:rPr lang="fr-FR" sz="1600" b="1" dirty="0">
                <a:solidFill>
                  <a:schemeClr val="tx1"/>
                </a:solidFill>
              </a:rPr>
              <a:t>Favoriser la réussite scolaire et éducative de tous les enfants et permettre à chacun de devenir un adulte éclairé, autonome et responsable </a:t>
            </a:r>
          </a:p>
          <a:p>
            <a:pPr algn="ctr" eaLnBrk="0" hangingPunct="0">
              <a:defRPr/>
            </a:pPr>
            <a:endParaRPr lang="fr-FR" sz="1400" b="1" u="sng" dirty="0"/>
          </a:p>
          <a:p>
            <a:pPr algn="ctr" eaLnBrk="0" hangingPunct="0">
              <a:defRPr/>
            </a:pPr>
            <a:endParaRPr lang="fr-FR" sz="1400" dirty="0"/>
          </a:p>
        </p:txBody>
      </p:sp>
      <p:sp>
        <p:nvSpPr>
          <p:cNvPr id="12" name="Étoile à 10 branches 11"/>
          <p:cNvSpPr/>
          <p:nvPr/>
        </p:nvSpPr>
        <p:spPr>
          <a:xfrm rot="1145862">
            <a:off x="10115396" y="4893196"/>
            <a:ext cx="1661515" cy="1351693"/>
          </a:xfrm>
          <a:prstGeom prst="star10">
            <a:avLst/>
          </a:prstGeom>
          <a:solidFill>
            <a:srgbClr val="0070BF"/>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fr-FR" sz="1400" b="1" dirty="0"/>
              <a:t>4 PRIORITES DE TRAVAIL </a:t>
            </a:r>
            <a:r>
              <a:rPr lang="fr-FR" sz="1400" b="1" u="sng" dirty="0"/>
              <a:t>2018/21</a:t>
            </a:r>
          </a:p>
          <a:p>
            <a:pPr algn="ctr" eaLnBrk="0" hangingPunct="0">
              <a:defRPr/>
            </a:pPr>
            <a:endParaRPr lang="fr-FR" sz="1400" dirty="0"/>
          </a:p>
        </p:txBody>
      </p:sp>
      <p:cxnSp>
        <p:nvCxnSpPr>
          <p:cNvPr id="13" name="Connecteur droit avec flèche 12"/>
          <p:cNvCxnSpPr/>
          <p:nvPr/>
        </p:nvCxnSpPr>
        <p:spPr>
          <a:xfrm>
            <a:off x="1491410" y="1599778"/>
            <a:ext cx="8871791" cy="3388911"/>
          </a:xfrm>
          <a:prstGeom prst="straightConnector1">
            <a:avLst/>
          </a:prstGeom>
          <a:ln w="38100">
            <a:solidFill>
              <a:schemeClr val="tx1">
                <a:lumMod val="50000"/>
                <a:lumOff val="50000"/>
                <a:alpha val="48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Espace réservé du numéro de diapositive 3"/>
          <p:cNvSpPr>
            <a:spLocks noGrp="1"/>
          </p:cNvSpPr>
          <p:nvPr>
            <p:ph type="sldNum" sz="quarter" idx="10"/>
          </p:nvPr>
        </p:nvSpPr>
        <p:spPr>
          <a:xfrm>
            <a:off x="838200" y="6356350"/>
            <a:ext cx="2743200" cy="365125"/>
          </a:xfrm>
          <a:noFill/>
          <a:ln>
            <a:miter lim="800000"/>
            <a:headEnd/>
            <a:tailEnd/>
          </a:ln>
        </p:spPr>
        <p:txBody>
          <a:bodyPr/>
          <a:lstStyle/>
          <a:p>
            <a:r>
              <a:rPr lang="fr-FR" altLang="fr-FR" dirty="0">
                <a:latin typeface="Arial" charset="0"/>
              </a:rPr>
              <a:t>5</a:t>
            </a:r>
            <a:endParaRPr lang="fr-FR" altLang="fr-FR" dirty="0" smtClean="0">
              <a:latin typeface="Arial" charset="0"/>
            </a:endParaRPr>
          </a:p>
        </p:txBody>
      </p:sp>
      <p:grpSp>
        <p:nvGrpSpPr>
          <p:cNvPr id="17" name="Group 10"/>
          <p:cNvGrpSpPr>
            <a:grpSpLocks/>
          </p:cNvGrpSpPr>
          <p:nvPr/>
        </p:nvGrpSpPr>
        <p:grpSpPr bwMode="auto">
          <a:xfrm>
            <a:off x="9882188" y="144523"/>
            <a:ext cx="1673225" cy="908050"/>
            <a:chOff x="4147" y="83"/>
            <a:chExt cx="1054" cy="572"/>
          </a:xfrm>
        </p:grpSpPr>
        <p:sp>
          <p:nvSpPr>
            <p:cNvPr id="18" name="Rectangle 8"/>
            <p:cNvSpPr>
              <a:spLocks noChangeArrowheads="1"/>
            </p:cNvSpPr>
            <p:nvPr/>
          </p:nvSpPr>
          <p:spPr bwMode="auto">
            <a:xfrm rot="-240000">
              <a:off x="4147" y="83"/>
              <a:ext cx="1045" cy="527"/>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pic>
          <p:nvPicPr>
            <p:cNvPr id="19" name="Picture 7" descr="VDL-logo_CMJ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40000">
              <a:off x="4155" y="189"/>
              <a:ext cx="1046" cy="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04014620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10475" y="0"/>
            <a:ext cx="11924209" cy="6858000"/>
          </a:xfrm>
          <a:prstGeom prst="rect">
            <a:avLst/>
          </a:prstGeom>
          <a:solidFill>
            <a:srgbClr val="DF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fr-FR" altLang="fr-FR" dirty="0"/>
          </a:p>
        </p:txBody>
      </p:sp>
      <p:sp>
        <p:nvSpPr>
          <p:cNvPr id="2" name="Titre 1"/>
          <p:cNvSpPr>
            <a:spLocks noGrp="1"/>
          </p:cNvSpPr>
          <p:nvPr>
            <p:ph type="title"/>
          </p:nvPr>
        </p:nvSpPr>
        <p:spPr>
          <a:xfrm>
            <a:off x="108155" y="0"/>
            <a:ext cx="4787900" cy="2857500"/>
          </a:xfrm>
        </p:spPr>
        <p:txBody>
          <a:bodyPr>
            <a:noAutofit/>
          </a:bodyPr>
          <a:lstStyle/>
          <a:p>
            <a:pPr algn="l"/>
            <a:r>
              <a:rPr lang="fr-FR" sz="3400" b="1" kern="0" dirty="0">
                <a:solidFill>
                  <a:srgbClr val="0070C0"/>
                </a:solidFill>
                <a:latin typeface="Century Gothic"/>
                <a:ea typeface="ＭＳ Ｐゴシック"/>
                <a:cs typeface="ＭＳ Ｐゴシック" charset="0"/>
              </a:rPr>
              <a:t>Année scolaire </a:t>
            </a:r>
            <a:br>
              <a:rPr lang="fr-FR" sz="3400" b="1" kern="0" dirty="0">
                <a:solidFill>
                  <a:srgbClr val="0070C0"/>
                </a:solidFill>
                <a:latin typeface="Century Gothic"/>
                <a:ea typeface="ＭＳ Ｐゴシック"/>
                <a:cs typeface="ＭＳ Ｐゴシック" charset="0"/>
              </a:rPr>
            </a:br>
            <a:r>
              <a:rPr lang="fr-FR" sz="3400" b="1" kern="0" dirty="0">
                <a:solidFill>
                  <a:srgbClr val="0070C0"/>
                </a:solidFill>
                <a:latin typeface="Century Gothic"/>
                <a:ea typeface="ＭＳ Ｐゴシック"/>
                <a:cs typeface="ＭＳ Ｐゴシック" charset="0"/>
              </a:rPr>
              <a:t>2018-2019</a:t>
            </a:r>
            <a:br>
              <a:rPr lang="fr-FR" sz="3400" b="1" kern="0" dirty="0">
                <a:solidFill>
                  <a:srgbClr val="0070C0"/>
                </a:solidFill>
                <a:latin typeface="Century Gothic"/>
                <a:ea typeface="ＭＳ Ｐゴシック"/>
                <a:cs typeface="ＭＳ Ｐゴシック" charset="0"/>
              </a:rPr>
            </a:br>
            <a:r>
              <a:rPr lang="fr-FR" sz="3400" b="1" kern="0" dirty="0">
                <a:solidFill>
                  <a:srgbClr val="0070C0"/>
                </a:solidFill>
                <a:latin typeface="Century Gothic"/>
                <a:ea typeface="ＭＳ Ｐゴシック"/>
                <a:cs typeface="ＭＳ Ｐゴシック" charset="0"/>
              </a:rPr>
              <a:t/>
            </a:r>
            <a:br>
              <a:rPr lang="fr-FR" sz="3400" b="1" kern="0" dirty="0">
                <a:solidFill>
                  <a:srgbClr val="0070C0"/>
                </a:solidFill>
                <a:latin typeface="Century Gothic"/>
                <a:ea typeface="ＭＳ Ｐゴシック"/>
                <a:cs typeface="ＭＳ Ｐゴシック" charset="0"/>
              </a:rPr>
            </a:br>
            <a:r>
              <a:rPr lang="fr-FR" sz="3400" b="1" kern="0" dirty="0">
                <a:solidFill>
                  <a:srgbClr val="0070C0"/>
                </a:solidFill>
                <a:latin typeface="Century Gothic"/>
                <a:ea typeface="ＭＳ Ｐゴシック"/>
                <a:cs typeface="ＭＳ Ｐゴシック" charset="0"/>
              </a:rPr>
              <a:t>Le soutien aux projets </a:t>
            </a:r>
            <a:br>
              <a:rPr lang="fr-FR" sz="3400" b="1" kern="0" dirty="0">
                <a:solidFill>
                  <a:srgbClr val="0070C0"/>
                </a:solidFill>
                <a:latin typeface="Century Gothic"/>
                <a:ea typeface="ＭＳ Ｐゴシック"/>
                <a:cs typeface="ＭＳ Ｐゴシック" charset="0"/>
              </a:rPr>
            </a:br>
            <a:r>
              <a:rPr lang="fr-FR" sz="3400" b="1" kern="0" dirty="0" smtClean="0">
                <a:solidFill>
                  <a:srgbClr val="0070C0"/>
                </a:solidFill>
                <a:latin typeface="Century Gothic"/>
                <a:ea typeface="ＭＳ Ｐゴシック"/>
                <a:cs typeface="ＭＳ Ｐゴシック" charset="0"/>
              </a:rPr>
              <a:t>sur </a:t>
            </a:r>
            <a:r>
              <a:rPr lang="fr-FR" sz="3400" b="1" kern="0" dirty="0">
                <a:solidFill>
                  <a:srgbClr val="0070C0"/>
                </a:solidFill>
                <a:latin typeface="Century Gothic"/>
                <a:ea typeface="ＭＳ Ｐゴシック"/>
                <a:cs typeface="ＭＳ Ｐゴシック" charset="0"/>
              </a:rPr>
              <a:t>le temps scolaire</a:t>
            </a:r>
          </a:p>
        </p:txBody>
      </p:sp>
      <p:graphicFrame>
        <p:nvGraphicFramePr>
          <p:cNvPr id="10" name="Espace réservé du contenu 9">
            <a:extLst>
              <a:ext uri="{FF2B5EF4-FFF2-40B4-BE49-F238E27FC236}">
                <a16:creationId xmlns:a16="http://schemas.microsoft.com/office/drawing/2014/main" xmlns="" id="{C85A4105-D61E-4371-981C-D9CBA20D3508}"/>
              </a:ext>
            </a:extLst>
          </p:cNvPr>
          <p:cNvGraphicFramePr>
            <a:graphicFrameLocks noGrp="1"/>
          </p:cNvGraphicFramePr>
          <p:nvPr>
            <p:ph idx="1"/>
            <p:extLst>
              <p:ext uri="{D42A27DB-BD31-4B8C-83A1-F6EECF244321}">
                <p14:modId xmlns:p14="http://schemas.microsoft.com/office/powerpoint/2010/main" val="274232173"/>
              </p:ext>
            </p:extLst>
          </p:nvPr>
        </p:nvGraphicFramePr>
        <p:xfrm>
          <a:off x="3911600" y="0"/>
          <a:ext cx="8280400" cy="6858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a:extLst>
              <a:ext uri="{FF2B5EF4-FFF2-40B4-BE49-F238E27FC236}">
                <a16:creationId xmlns:a16="http://schemas.microsoft.com/office/drawing/2014/main" xmlns="" id="{93E8559B-1CA2-4413-ACA5-9FC564307920}"/>
              </a:ext>
            </a:extLst>
          </p:cNvPr>
          <p:cNvSpPr txBox="1"/>
          <p:nvPr/>
        </p:nvSpPr>
        <p:spPr>
          <a:xfrm>
            <a:off x="10002274" y="5444202"/>
            <a:ext cx="1816100" cy="1277273"/>
          </a:xfrm>
          <a:prstGeom prst="rect">
            <a:avLst/>
          </a:prstGeom>
          <a:noFill/>
        </p:spPr>
        <p:txBody>
          <a:bodyPr wrap="square" rtlCol="0">
            <a:spAutoFit/>
          </a:bodyPr>
          <a:lstStyle/>
          <a:p>
            <a:pPr marL="171450" indent="-171450">
              <a:buFont typeface="Wingdings" panose="05000000000000000000" pitchFamily="2" charset="2"/>
              <a:buChar char="§"/>
            </a:pPr>
            <a:r>
              <a:rPr lang="fr-FR" sz="1100" dirty="0">
                <a:latin typeface="Arial" panose="020B0604020202020204" pitchFamily="34" charset="0"/>
                <a:cs typeface="Arial" panose="020B0604020202020204" pitchFamily="34" charset="0"/>
              </a:rPr>
              <a:t>Chantier de la création</a:t>
            </a:r>
          </a:p>
          <a:p>
            <a:pPr marL="171450" indent="-171450">
              <a:buFont typeface="Wingdings" panose="05000000000000000000" pitchFamily="2" charset="2"/>
              <a:buChar char="§"/>
            </a:pPr>
            <a:r>
              <a:rPr lang="fr-FR" sz="1100" dirty="0">
                <a:latin typeface="Arial" panose="020B0604020202020204" pitchFamily="34" charset="0"/>
                <a:cs typeface="Arial" panose="020B0604020202020204" pitchFamily="34" charset="0"/>
              </a:rPr>
              <a:t>Graines de lecteur</a:t>
            </a:r>
          </a:p>
          <a:p>
            <a:pPr marL="171450" indent="-171450">
              <a:buFont typeface="Wingdings" panose="05000000000000000000" pitchFamily="2" charset="2"/>
              <a:buChar char="§"/>
            </a:pPr>
            <a:r>
              <a:rPr lang="fr-FR" sz="1100" dirty="0">
                <a:latin typeface="Arial" panose="020B0604020202020204" pitchFamily="34" charset="0"/>
                <a:cs typeface="Arial" panose="020B0604020202020204" pitchFamily="34" charset="0"/>
              </a:rPr>
              <a:t>Patrimoine et moi</a:t>
            </a:r>
          </a:p>
          <a:p>
            <a:pPr marL="171450" indent="-171450">
              <a:buFont typeface="Wingdings" panose="05000000000000000000" pitchFamily="2" charset="2"/>
              <a:buChar char="§"/>
            </a:pPr>
            <a:r>
              <a:rPr lang="fr-FR" sz="1100" dirty="0">
                <a:latin typeface="Arial" panose="020B0604020202020204" pitchFamily="34" charset="0"/>
                <a:cs typeface="Arial" panose="020B0604020202020204" pitchFamily="34" charset="0"/>
              </a:rPr>
              <a:t>Visite </a:t>
            </a:r>
            <a:r>
              <a:rPr lang="fr-FR" sz="1100" dirty="0" err="1">
                <a:latin typeface="Arial" panose="020B0604020202020204" pitchFamily="34" charset="0"/>
                <a:cs typeface="Arial" panose="020B0604020202020204" pitchFamily="34" charset="0"/>
              </a:rPr>
              <a:t>hdv</a:t>
            </a:r>
            <a:endParaRPr lang="fr-FR" sz="110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fr-FR" sz="1100" dirty="0">
                <a:latin typeface="Arial" panose="020B0604020202020204" pitchFamily="34" charset="0"/>
                <a:cs typeface="Arial" panose="020B0604020202020204" pitchFamily="34" charset="0"/>
              </a:rPr>
              <a:t>Classes orchestre</a:t>
            </a:r>
          </a:p>
          <a:p>
            <a:pPr marL="171450" indent="-171450">
              <a:buFont typeface="Wingdings" panose="05000000000000000000" pitchFamily="2" charset="2"/>
              <a:buChar char="§"/>
            </a:pPr>
            <a:r>
              <a:rPr lang="fr-FR" sz="1100" dirty="0" err="1">
                <a:latin typeface="Arial" panose="020B0604020202020204" pitchFamily="34" charset="0"/>
                <a:cs typeface="Arial" panose="020B0604020202020204" pitchFamily="34" charset="0"/>
              </a:rPr>
              <a:t>Usep</a:t>
            </a:r>
            <a:endParaRPr lang="fr-FR" sz="110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fr-FR" sz="1100" dirty="0">
                <a:latin typeface="Arial" panose="020B0604020202020204" pitchFamily="34" charset="0"/>
                <a:cs typeface="Arial" panose="020B0604020202020204" pitchFamily="34" charset="0"/>
              </a:rPr>
              <a:t>Mut mur</a:t>
            </a:r>
          </a:p>
        </p:txBody>
      </p:sp>
      <p:sp>
        <p:nvSpPr>
          <p:cNvPr id="7" name="Espace réservé du numéro de diapositive 3"/>
          <p:cNvSpPr>
            <a:spLocks noGrp="1"/>
          </p:cNvSpPr>
          <p:nvPr>
            <p:ph type="sldNum" sz="quarter" idx="10"/>
          </p:nvPr>
        </p:nvSpPr>
        <p:spPr>
          <a:xfrm>
            <a:off x="838200" y="6356350"/>
            <a:ext cx="2743200" cy="365125"/>
          </a:xfrm>
          <a:noFill/>
          <a:ln>
            <a:miter lim="800000"/>
            <a:headEnd/>
            <a:tailEnd/>
          </a:ln>
        </p:spPr>
        <p:txBody>
          <a:bodyPr/>
          <a:lstStyle/>
          <a:p>
            <a:r>
              <a:rPr lang="fr-FR" altLang="fr-FR" dirty="0" smtClean="0">
                <a:latin typeface="Arial" charset="0"/>
              </a:rPr>
              <a:t>6</a:t>
            </a:r>
          </a:p>
        </p:txBody>
      </p:sp>
      <p:grpSp>
        <p:nvGrpSpPr>
          <p:cNvPr id="8" name="Group 10"/>
          <p:cNvGrpSpPr>
            <a:grpSpLocks/>
          </p:cNvGrpSpPr>
          <p:nvPr/>
        </p:nvGrpSpPr>
        <p:grpSpPr bwMode="auto">
          <a:xfrm>
            <a:off x="10440117" y="-174138"/>
            <a:ext cx="1673225" cy="908050"/>
            <a:chOff x="4147" y="83"/>
            <a:chExt cx="1054" cy="572"/>
          </a:xfrm>
        </p:grpSpPr>
        <p:sp>
          <p:nvSpPr>
            <p:cNvPr id="9" name="Rectangle 8"/>
            <p:cNvSpPr>
              <a:spLocks noChangeArrowheads="1"/>
            </p:cNvSpPr>
            <p:nvPr/>
          </p:nvSpPr>
          <p:spPr bwMode="auto">
            <a:xfrm rot="-240000">
              <a:off x="4147" y="83"/>
              <a:ext cx="1045" cy="527"/>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pic>
          <p:nvPicPr>
            <p:cNvPr id="11" name="Picture 7" descr="VDL-logo_CMJ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40000">
              <a:off x="4155" y="189"/>
              <a:ext cx="1046" cy="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448381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10475" y="144099"/>
            <a:ext cx="11924209" cy="6443514"/>
          </a:xfrm>
          <a:prstGeom prst="rect">
            <a:avLst/>
          </a:prstGeom>
          <a:solidFill>
            <a:srgbClr val="DF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fr-FR" altLang="fr-FR" dirty="0"/>
          </a:p>
        </p:txBody>
      </p:sp>
      <p:sp>
        <p:nvSpPr>
          <p:cNvPr id="2" name="Titre 1"/>
          <p:cNvSpPr>
            <a:spLocks noGrp="1"/>
          </p:cNvSpPr>
          <p:nvPr>
            <p:ph type="title"/>
          </p:nvPr>
        </p:nvSpPr>
        <p:spPr>
          <a:xfrm>
            <a:off x="110475" y="1040894"/>
            <a:ext cx="4470400" cy="4776207"/>
          </a:xfrm>
        </p:spPr>
        <p:txBody>
          <a:bodyPr>
            <a:noAutofit/>
          </a:bodyPr>
          <a:lstStyle/>
          <a:p>
            <a:pPr algn="l"/>
            <a:r>
              <a:rPr lang="fr-FR" sz="3400" b="1" kern="0" dirty="0">
                <a:solidFill>
                  <a:srgbClr val="0070C0"/>
                </a:solidFill>
                <a:latin typeface="Century Gothic"/>
                <a:ea typeface="ＭＳ Ｐゴシック"/>
                <a:cs typeface="ＭＳ Ｐゴシック" charset="0"/>
              </a:rPr>
              <a:t>Année scolaire </a:t>
            </a:r>
            <a:r>
              <a:rPr lang="fr-FR" sz="3400" b="1" kern="0" dirty="0" smtClean="0">
                <a:solidFill>
                  <a:srgbClr val="0070C0"/>
                </a:solidFill>
                <a:latin typeface="Century Gothic"/>
                <a:ea typeface="ＭＳ Ｐゴシック"/>
                <a:cs typeface="ＭＳ Ｐゴシック" charset="0"/>
              </a:rPr>
              <a:t/>
            </a:r>
            <a:br>
              <a:rPr lang="fr-FR" sz="3400" b="1" kern="0" dirty="0" smtClean="0">
                <a:solidFill>
                  <a:srgbClr val="0070C0"/>
                </a:solidFill>
                <a:latin typeface="Century Gothic"/>
                <a:ea typeface="ＭＳ Ｐゴシック"/>
                <a:cs typeface="ＭＳ Ｐゴシック" charset="0"/>
              </a:rPr>
            </a:br>
            <a:r>
              <a:rPr lang="fr-FR" sz="3400" b="1" kern="0" dirty="0" smtClean="0">
                <a:solidFill>
                  <a:srgbClr val="0070C0"/>
                </a:solidFill>
                <a:latin typeface="Century Gothic"/>
                <a:ea typeface="ＭＳ Ｐゴシック"/>
                <a:cs typeface="ＭＳ Ｐゴシック" charset="0"/>
              </a:rPr>
              <a:t>2018-2019</a:t>
            </a:r>
            <a:r>
              <a:rPr lang="fr-FR" sz="2400" b="1" kern="0" dirty="0">
                <a:solidFill>
                  <a:srgbClr val="0070C0"/>
                </a:solidFill>
                <a:latin typeface="Century Gothic"/>
                <a:ea typeface="ＭＳ Ｐゴシック"/>
                <a:cs typeface="ＭＳ Ｐゴシック" charset="0"/>
              </a:rPr>
              <a:t/>
            </a:r>
            <a:br>
              <a:rPr lang="fr-FR" sz="2400" b="1" kern="0" dirty="0">
                <a:solidFill>
                  <a:srgbClr val="0070C0"/>
                </a:solidFill>
                <a:latin typeface="Century Gothic"/>
                <a:ea typeface="ＭＳ Ｐゴシック"/>
                <a:cs typeface="ＭＳ Ｐゴシック" charset="0"/>
              </a:rPr>
            </a:br>
            <a:r>
              <a:rPr lang="fr-FR" sz="2400" b="1" kern="0" dirty="0">
                <a:solidFill>
                  <a:srgbClr val="0070C0"/>
                </a:solidFill>
                <a:latin typeface="Century Gothic"/>
                <a:ea typeface="ＭＳ Ｐゴシック"/>
                <a:cs typeface="ＭＳ Ｐゴシック" charset="0"/>
              </a:rPr>
              <a:t/>
            </a:r>
            <a:br>
              <a:rPr lang="fr-FR" sz="2400" b="1" kern="0" dirty="0">
                <a:solidFill>
                  <a:srgbClr val="0070C0"/>
                </a:solidFill>
                <a:latin typeface="Century Gothic"/>
                <a:ea typeface="ＭＳ Ｐゴシック"/>
                <a:cs typeface="ＭＳ Ｐゴシック" charset="0"/>
              </a:rPr>
            </a:br>
            <a:r>
              <a:rPr lang="fr-FR" sz="2400" b="1" kern="0" dirty="0">
                <a:solidFill>
                  <a:srgbClr val="0070C0"/>
                </a:solidFill>
                <a:latin typeface="Century Gothic"/>
                <a:ea typeface="ＭＳ Ｐゴシック"/>
                <a:cs typeface="ＭＳ Ｐゴシック" charset="0"/>
              </a:rPr>
              <a:t>Le soutien aux projets des accueils périscolaires</a:t>
            </a:r>
            <a:br>
              <a:rPr lang="fr-FR" sz="2400" b="1" kern="0" dirty="0">
                <a:solidFill>
                  <a:srgbClr val="0070C0"/>
                </a:solidFill>
                <a:latin typeface="Century Gothic"/>
                <a:ea typeface="ＭＳ Ｐゴシック"/>
                <a:cs typeface="ＭＳ Ｐゴシック" charset="0"/>
              </a:rPr>
            </a:br>
            <a:r>
              <a:rPr lang="fr-FR" sz="2400" b="1" kern="0" dirty="0">
                <a:solidFill>
                  <a:srgbClr val="0070C0"/>
                </a:solidFill>
                <a:latin typeface="Century Gothic"/>
                <a:ea typeface="ＭＳ Ｐゴシック"/>
                <a:cs typeface="ＭＳ Ｐゴシック" charset="0"/>
              </a:rPr>
              <a:t/>
            </a:r>
            <a:br>
              <a:rPr lang="fr-FR" sz="2400" b="1" kern="0" dirty="0">
                <a:solidFill>
                  <a:srgbClr val="0070C0"/>
                </a:solidFill>
                <a:latin typeface="Century Gothic"/>
                <a:ea typeface="ＭＳ Ｐゴシック"/>
                <a:cs typeface="ＭＳ Ｐゴシック" charset="0"/>
              </a:rPr>
            </a:br>
            <a:r>
              <a:rPr lang="fr-FR" sz="2400" b="1" kern="0" dirty="0">
                <a:solidFill>
                  <a:srgbClr val="0070C0"/>
                </a:solidFill>
                <a:latin typeface="Century Gothic"/>
                <a:ea typeface="ＭＳ Ｐゴシック"/>
                <a:cs typeface="ＭＳ Ｐゴシック" charset="0"/>
              </a:rPr>
              <a:t>La mobilisation de partenariats pour enrichir </a:t>
            </a:r>
            <a:r>
              <a:rPr lang="fr-FR" sz="2400" b="1" kern="0" dirty="0" smtClean="0">
                <a:solidFill>
                  <a:srgbClr val="0070C0"/>
                </a:solidFill>
                <a:latin typeface="Century Gothic"/>
                <a:ea typeface="ＭＳ Ｐゴシック"/>
                <a:cs typeface="ＭＳ Ｐゴシック" charset="0"/>
              </a:rPr>
              <a:t/>
            </a:r>
            <a:br>
              <a:rPr lang="fr-FR" sz="2400" b="1" kern="0" dirty="0" smtClean="0">
                <a:solidFill>
                  <a:srgbClr val="0070C0"/>
                </a:solidFill>
                <a:latin typeface="Century Gothic"/>
                <a:ea typeface="ＭＳ Ｐゴシック"/>
                <a:cs typeface="ＭＳ Ｐゴシック" charset="0"/>
              </a:rPr>
            </a:br>
            <a:r>
              <a:rPr lang="fr-FR" sz="2400" b="1" kern="0" dirty="0" smtClean="0">
                <a:solidFill>
                  <a:srgbClr val="0070C0"/>
                </a:solidFill>
                <a:latin typeface="Century Gothic"/>
                <a:ea typeface="ＭＳ Ｐゴシック"/>
                <a:cs typeface="ＭＳ Ｐゴシック" charset="0"/>
              </a:rPr>
              <a:t>4 </a:t>
            </a:r>
            <a:r>
              <a:rPr lang="fr-FR" sz="2400" b="1" kern="0" dirty="0">
                <a:solidFill>
                  <a:srgbClr val="0070C0"/>
                </a:solidFill>
                <a:latin typeface="Century Gothic"/>
                <a:ea typeface="ＭＳ Ｐゴシック"/>
                <a:cs typeface="ＭＳ Ｐゴシック" charset="0"/>
              </a:rPr>
              <a:t>parcours thématiques</a:t>
            </a:r>
          </a:p>
        </p:txBody>
      </p:sp>
      <p:sp>
        <p:nvSpPr>
          <p:cNvPr id="4" name="ZoneTexte 3">
            <a:extLst>
              <a:ext uri="{FF2B5EF4-FFF2-40B4-BE49-F238E27FC236}">
                <a16:creationId xmlns:a16="http://schemas.microsoft.com/office/drawing/2014/main" xmlns="" id="{93E8559B-1CA2-4413-ACA5-9FC564307920}"/>
              </a:ext>
            </a:extLst>
          </p:cNvPr>
          <p:cNvSpPr txBox="1"/>
          <p:nvPr/>
        </p:nvSpPr>
        <p:spPr>
          <a:xfrm>
            <a:off x="9444943" y="4596247"/>
            <a:ext cx="2021000" cy="1954381"/>
          </a:xfrm>
          <a:prstGeom prst="rect">
            <a:avLst/>
          </a:prstGeom>
          <a:noFill/>
        </p:spPr>
        <p:txBody>
          <a:bodyPr wrap="square" rtlCol="0">
            <a:spAutoFit/>
          </a:bodyPr>
          <a:lstStyle/>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Musée </a:t>
            </a:r>
            <a:r>
              <a:rPr lang="fr-FR" sz="1100" dirty="0" err="1" smtClean="0">
                <a:solidFill>
                  <a:schemeClr val="bg1"/>
                </a:solidFill>
                <a:latin typeface="Arial" panose="020B0604020202020204" pitchFamily="34" charset="0"/>
                <a:cs typeface="Arial" panose="020B0604020202020204" pitchFamily="34" charset="0"/>
              </a:rPr>
              <a:t>Gadagne</a:t>
            </a:r>
            <a:endParaRPr lang="fr-FR" sz="1100" dirty="0" smtClean="0">
              <a:solidFill>
                <a:schemeClr val="bg1"/>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Musée de l’imprimerie</a:t>
            </a: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Musée d’art contemporain</a:t>
            </a: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Musée des beaux arts</a:t>
            </a: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Archives municipales</a:t>
            </a: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Conservatoire de Lyon</a:t>
            </a: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Service Archéologie</a:t>
            </a: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Centre d’Histoire de la résistance et de la Déportation</a:t>
            </a:r>
          </a:p>
          <a:p>
            <a:pPr marL="171450" indent="-171450">
              <a:buFont typeface="Wingdings" panose="05000000000000000000" pitchFamily="2" charset="2"/>
              <a:buChar char="§"/>
            </a:pPr>
            <a:r>
              <a:rPr lang="fr-FR" sz="1100" dirty="0" smtClean="0">
                <a:solidFill>
                  <a:schemeClr val="bg1"/>
                </a:solidFill>
                <a:latin typeface="Arial" panose="020B0604020202020204" pitchFamily="34" charset="0"/>
                <a:cs typeface="Arial" panose="020B0604020202020204" pitchFamily="34" charset="0"/>
              </a:rPr>
              <a:t>Bibliothèques municipales</a:t>
            </a:r>
            <a:endParaRPr lang="fr-FR" sz="1100" dirty="0">
              <a:solidFill>
                <a:schemeClr val="bg1"/>
              </a:solidFill>
              <a:latin typeface="Arial" panose="020B0604020202020204" pitchFamily="34" charset="0"/>
              <a:cs typeface="Arial" panose="020B0604020202020204" pitchFamily="34" charset="0"/>
            </a:endParaRPr>
          </a:p>
        </p:txBody>
      </p:sp>
      <p:graphicFrame>
        <p:nvGraphicFramePr>
          <p:cNvPr id="10" name="Espace réservé du contenu 9">
            <a:extLst>
              <a:ext uri="{FF2B5EF4-FFF2-40B4-BE49-F238E27FC236}">
                <a16:creationId xmlns:a16="http://schemas.microsoft.com/office/drawing/2014/main" xmlns="" id="{C85A4105-D61E-4371-981C-D9CBA20D3508}"/>
              </a:ext>
            </a:extLst>
          </p:cNvPr>
          <p:cNvGraphicFramePr>
            <a:graphicFrameLocks noGrp="1"/>
          </p:cNvGraphicFramePr>
          <p:nvPr>
            <p:ph idx="1"/>
            <p:extLst>
              <p:ext uri="{D42A27DB-BD31-4B8C-83A1-F6EECF244321}">
                <p14:modId xmlns:p14="http://schemas.microsoft.com/office/powerpoint/2010/main" val="3824715418"/>
              </p:ext>
            </p:extLst>
          </p:nvPr>
        </p:nvGraphicFramePr>
        <p:xfrm>
          <a:off x="4188131" y="-39331"/>
          <a:ext cx="7708901" cy="6857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3"/>
          <p:cNvSpPr>
            <a:spLocks noGrp="1"/>
          </p:cNvSpPr>
          <p:nvPr>
            <p:ph type="sldNum" sz="quarter" idx="10"/>
          </p:nvPr>
        </p:nvSpPr>
        <p:spPr>
          <a:xfrm>
            <a:off x="838200" y="6356350"/>
            <a:ext cx="2743200" cy="365125"/>
          </a:xfrm>
          <a:noFill/>
          <a:ln>
            <a:miter lim="800000"/>
            <a:headEnd/>
            <a:tailEnd/>
          </a:ln>
        </p:spPr>
        <p:txBody>
          <a:bodyPr/>
          <a:lstStyle/>
          <a:p>
            <a:r>
              <a:rPr lang="fr-FR" altLang="fr-FR" dirty="0" smtClean="0">
                <a:latin typeface="Arial" charset="0"/>
              </a:rPr>
              <a:t>7</a:t>
            </a:r>
          </a:p>
        </p:txBody>
      </p:sp>
      <p:grpSp>
        <p:nvGrpSpPr>
          <p:cNvPr id="7" name="Group 10"/>
          <p:cNvGrpSpPr>
            <a:grpSpLocks/>
          </p:cNvGrpSpPr>
          <p:nvPr/>
        </p:nvGrpSpPr>
        <p:grpSpPr bwMode="auto">
          <a:xfrm>
            <a:off x="476078" y="-39331"/>
            <a:ext cx="1673225" cy="908050"/>
            <a:chOff x="4147" y="83"/>
            <a:chExt cx="1054" cy="572"/>
          </a:xfrm>
        </p:grpSpPr>
        <p:sp>
          <p:nvSpPr>
            <p:cNvPr id="8" name="Rectangle 8"/>
            <p:cNvSpPr>
              <a:spLocks noChangeArrowheads="1"/>
            </p:cNvSpPr>
            <p:nvPr/>
          </p:nvSpPr>
          <p:spPr bwMode="auto">
            <a:xfrm rot="-240000">
              <a:off x="4147" y="83"/>
              <a:ext cx="1045" cy="527"/>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pic>
          <p:nvPicPr>
            <p:cNvPr id="9" name="Picture 7" descr="VDL-logo_CMJ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40000">
              <a:off x="4155" y="189"/>
              <a:ext cx="1046" cy="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35829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838200" y="260351"/>
            <a:ext cx="10674927" cy="6048375"/>
          </a:xfrm>
          <a:prstGeom prst="rect">
            <a:avLst/>
          </a:prstGeom>
          <a:solidFill>
            <a:srgbClr val="DFDDDD"/>
          </a:solidFill>
          <a:ln>
            <a:noFill/>
          </a:ln>
          <a:effectLst/>
          <a:extLst/>
        </p:spPr>
        <p:txBody>
          <a:bodyPr wrap="none" anchor="ctr"/>
          <a:lstStyle/>
          <a:p>
            <a:pPr algn="ctr">
              <a:lnSpc>
                <a:spcPct val="80000"/>
              </a:lnSpc>
              <a:spcBef>
                <a:spcPct val="20000"/>
              </a:spcBef>
              <a:buClr>
                <a:srgbClr val="003366"/>
              </a:buClr>
              <a:buSzPct val="60000"/>
              <a:defRPr/>
            </a:pPr>
            <a:endParaRPr lang="fr-FR" altLang="fr-FR" sz="2800" b="1" kern="0" dirty="0">
              <a:solidFill>
                <a:srgbClr val="000000"/>
              </a:solidFill>
              <a:effectLst>
                <a:outerShdw blurRad="38100" dist="38100" dir="2700000" algn="tl">
                  <a:srgbClr val="C0C0C0"/>
                </a:outerShdw>
              </a:effectLst>
              <a:latin typeface="Century Gothic" pitchFamily="34" charset="0"/>
              <a:ea typeface="ＭＳ Ｐゴシック"/>
            </a:endParaRPr>
          </a:p>
        </p:txBody>
      </p:sp>
      <p:sp>
        <p:nvSpPr>
          <p:cNvPr id="101380" name="Line 5"/>
          <p:cNvSpPr>
            <a:spLocks noChangeShapeType="1"/>
          </p:cNvSpPr>
          <p:nvPr/>
        </p:nvSpPr>
        <p:spPr bwMode="auto">
          <a:xfrm>
            <a:off x="3043761" y="4575175"/>
            <a:ext cx="6149796" cy="0"/>
          </a:xfrm>
          <a:prstGeom prst="line">
            <a:avLst/>
          </a:prstGeom>
          <a:noFill/>
          <a:ln w="9525">
            <a:solidFill>
              <a:srgbClr val="C00000"/>
            </a:solidFill>
            <a:round/>
            <a:headEnd/>
            <a:tailEnd/>
          </a:ln>
        </p:spPr>
        <p:txBody>
          <a:bodyPr/>
          <a:lstStyle/>
          <a:p>
            <a:endParaRPr lang="fr-FR"/>
          </a:p>
        </p:txBody>
      </p:sp>
      <p:sp>
        <p:nvSpPr>
          <p:cNvPr id="101381" name="Text Box 6"/>
          <p:cNvSpPr txBox="1">
            <a:spLocks noChangeArrowheads="1"/>
          </p:cNvSpPr>
          <p:nvPr/>
        </p:nvSpPr>
        <p:spPr bwMode="auto">
          <a:xfrm>
            <a:off x="838199" y="4772024"/>
            <a:ext cx="10674927" cy="461665"/>
          </a:xfrm>
          <a:prstGeom prst="rect">
            <a:avLst/>
          </a:prstGeom>
          <a:noFill/>
          <a:ln w="9525">
            <a:noFill/>
            <a:miter lim="800000"/>
            <a:headEnd/>
            <a:tailEnd/>
          </a:ln>
        </p:spPr>
        <p:txBody>
          <a:bodyPr wrap="square">
            <a:spAutoFit/>
          </a:bodyPr>
          <a:lstStyle/>
          <a:p>
            <a:pPr algn="ctr">
              <a:spcBef>
                <a:spcPct val="50000"/>
              </a:spcBef>
            </a:pPr>
            <a:r>
              <a:rPr lang="fr-FR" altLang="fr-FR" sz="2400" dirty="0">
                <a:solidFill>
                  <a:srgbClr val="000000"/>
                </a:solidFill>
                <a:latin typeface="Century Gothic" panose="020B0502020202020204" pitchFamily="34" charset="0"/>
              </a:rPr>
              <a:t>Direction de l’Éducation</a:t>
            </a:r>
          </a:p>
        </p:txBody>
      </p:sp>
      <p:grpSp>
        <p:nvGrpSpPr>
          <p:cNvPr id="101382" name="Group 10"/>
          <p:cNvGrpSpPr>
            <a:grpSpLocks/>
          </p:cNvGrpSpPr>
          <p:nvPr/>
        </p:nvGrpSpPr>
        <p:grpSpPr bwMode="auto">
          <a:xfrm>
            <a:off x="8107364" y="179388"/>
            <a:ext cx="1673225" cy="908050"/>
            <a:chOff x="4147" y="83"/>
            <a:chExt cx="1054" cy="572"/>
          </a:xfrm>
        </p:grpSpPr>
        <p:sp>
          <p:nvSpPr>
            <p:cNvPr id="101390" name="Rectangle 8"/>
            <p:cNvSpPr>
              <a:spLocks noChangeArrowheads="1"/>
            </p:cNvSpPr>
            <p:nvPr/>
          </p:nvSpPr>
          <p:spPr bwMode="auto">
            <a:xfrm rot="-240000">
              <a:off x="4147" y="83"/>
              <a:ext cx="1045" cy="527"/>
            </a:xfrm>
            <a:prstGeom prst="rect">
              <a:avLst/>
            </a:prstGeom>
            <a:solidFill>
              <a:schemeClr val="bg1"/>
            </a:solidFill>
            <a:ln w="9525">
              <a:noFill/>
              <a:miter lim="800000"/>
              <a:headEnd/>
              <a:tailEnd/>
            </a:ln>
          </p:spPr>
          <p:txBody>
            <a:bodyPr wrap="none" anchor="ctr"/>
            <a:lstStyle/>
            <a:p>
              <a:endParaRPr lang="fr-FR">
                <a:solidFill>
                  <a:srgbClr val="000000"/>
                </a:solidFill>
              </a:endParaRPr>
            </a:p>
          </p:txBody>
        </p:sp>
        <p:pic>
          <p:nvPicPr>
            <p:cNvPr id="101391" name="Picture 7" descr="VDL-logo_CMJN"/>
            <p:cNvPicPr>
              <a:picLocks noChangeAspect="1" noChangeArrowheads="1"/>
            </p:cNvPicPr>
            <p:nvPr/>
          </p:nvPicPr>
          <p:blipFill>
            <a:blip r:embed="rId3"/>
            <a:srcRect/>
            <a:stretch>
              <a:fillRect/>
            </a:stretch>
          </p:blipFill>
          <p:spPr bwMode="auto">
            <a:xfrm rot="-240000">
              <a:off x="4155" y="189"/>
              <a:ext cx="1046" cy="466"/>
            </a:xfrm>
            <a:prstGeom prst="rect">
              <a:avLst/>
            </a:prstGeom>
            <a:noFill/>
            <a:ln w="9525">
              <a:noFill/>
              <a:miter lim="800000"/>
              <a:headEnd/>
              <a:tailEnd/>
            </a:ln>
          </p:spPr>
        </p:pic>
      </p:grpSp>
      <p:grpSp>
        <p:nvGrpSpPr>
          <p:cNvPr id="101383" name="Group 20"/>
          <p:cNvGrpSpPr>
            <a:grpSpLocks/>
          </p:cNvGrpSpPr>
          <p:nvPr/>
        </p:nvGrpSpPr>
        <p:grpSpPr bwMode="auto">
          <a:xfrm>
            <a:off x="8107364" y="179388"/>
            <a:ext cx="1673225" cy="908050"/>
            <a:chOff x="4147" y="83"/>
            <a:chExt cx="1054" cy="572"/>
          </a:xfrm>
        </p:grpSpPr>
        <p:sp>
          <p:nvSpPr>
            <p:cNvPr id="101388" name="Rectangle 21"/>
            <p:cNvSpPr>
              <a:spLocks noChangeArrowheads="1"/>
            </p:cNvSpPr>
            <p:nvPr/>
          </p:nvSpPr>
          <p:spPr bwMode="auto">
            <a:xfrm rot="-240000">
              <a:off x="4147" y="83"/>
              <a:ext cx="1045" cy="527"/>
            </a:xfrm>
            <a:prstGeom prst="rect">
              <a:avLst/>
            </a:prstGeom>
            <a:solidFill>
              <a:schemeClr val="bg1"/>
            </a:solidFill>
            <a:ln w="9525">
              <a:noFill/>
              <a:miter lim="800000"/>
              <a:headEnd/>
              <a:tailEnd/>
            </a:ln>
          </p:spPr>
          <p:txBody>
            <a:bodyPr wrap="none" anchor="ctr"/>
            <a:lstStyle/>
            <a:p>
              <a:endParaRPr lang="fr-FR">
                <a:solidFill>
                  <a:srgbClr val="000000"/>
                </a:solidFill>
              </a:endParaRPr>
            </a:p>
          </p:txBody>
        </p:sp>
        <p:pic>
          <p:nvPicPr>
            <p:cNvPr id="101389" name="Picture 22" descr="VDL-logo_CMJN"/>
            <p:cNvPicPr>
              <a:picLocks noChangeAspect="1" noChangeArrowheads="1"/>
            </p:cNvPicPr>
            <p:nvPr/>
          </p:nvPicPr>
          <p:blipFill>
            <a:blip r:embed="rId3"/>
            <a:srcRect/>
            <a:stretch>
              <a:fillRect/>
            </a:stretch>
          </p:blipFill>
          <p:spPr bwMode="auto">
            <a:xfrm rot="-240000">
              <a:off x="4155" y="189"/>
              <a:ext cx="1046" cy="466"/>
            </a:xfrm>
            <a:prstGeom prst="rect">
              <a:avLst/>
            </a:prstGeom>
            <a:noFill/>
            <a:ln w="9525">
              <a:noFill/>
              <a:miter lim="800000"/>
              <a:headEnd/>
              <a:tailEnd/>
            </a:ln>
          </p:spPr>
        </p:pic>
      </p:grpSp>
      <p:grpSp>
        <p:nvGrpSpPr>
          <p:cNvPr id="101384" name="Group 28"/>
          <p:cNvGrpSpPr>
            <a:grpSpLocks/>
          </p:cNvGrpSpPr>
          <p:nvPr/>
        </p:nvGrpSpPr>
        <p:grpSpPr bwMode="auto">
          <a:xfrm>
            <a:off x="8107364" y="179388"/>
            <a:ext cx="1673225" cy="908050"/>
            <a:chOff x="4147" y="83"/>
            <a:chExt cx="1054" cy="572"/>
          </a:xfrm>
        </p:grpSpPr>
        <p:sp>
          <p:nvSpPr>
            <p:cNvPr id="101386" name="Rectangle 29"/>
            <p:cNvSpPr>
              <a:spLocks noChangeArrowheads="1"/>
            </p:cNvSpPr>
            <p:nvPr/>
          </p:nvSpPr>
          <p:spPr bwMode="auto">
            <a:xfrm rot="-240000">
              <a:off x="4147" y="83"/>
              <a:ext cx="1045" cy="527"/>
            </a:xfrm>
            <a:prstGeom prst="rect">
              <a:avLst/>
            </a:prstGeom>
            <a:solidFill>
              <a:schemeClr val="bg1"/>
            </a:solidFill>
            <a:ln w="9525">
              <a:noFill/>
              <a:miter lim="800000"/>
              <a:headEnd/>
              <a:tailEnd/>
            </a:ln>
          </p:spPr>
          <p:txBody>
            <a:bodyPr wrap="none" anchor="ctr"/>
            <a:lstStyle/>
            <a:p>
              <a:endParaRPr lang="fr-FR">
                <a:solidFill>
                  <a:srgbClr val="000000"/>
                </a:solidFill>
              </a:endParaRPr>
            </a:p>
          </p:txBody>
        </p:sp>
        <p:pic>
          <p:nvPicPr>
            <p:cNvPr id="101387" name="Picture 30" descr="VDL-logo_CMJN"/>
            <p:cNvPicPr>
              <a:picLocks noChangeAspect="1" noChangeArrowheads="1"/>
            </p:cNvPicPr>
            <p:nvPr/>
          </p:nvPicPr>
          <p:blipFill>
            <a:blip r:embed="rId3"/>
            <a:srcRect/>
            <a:stretch>
              <a:fillRect/>
            </a:stretch>
          </p:blipFill>
          <p:spPr bwMode="auto">
            <a:xfrm rot="-240000">
              <a:off x="4155" y="189"/>
              <a:ext cx="1046" cy="466"/>
            </a:xfrm>
            <a:prstGeom prst="rect">
              <a:avLst/>
            </a:prstGeom>
            <a:noFill/>
            <a:ln w="9525">
              <a:noFill/>
              <a:miter lim="800000"/>
              <a:headEnd/>
              <a:tailEnd/>
            </a:ln>
          </p:spPr>
        </p:pic>
      </p:grpSp>
      <p:sp>
        <p:nvSpPr>
          <p:cNvPr id="31" name="Rectangle 2"/>
          <p:cNvSpPr txBox="1">
            <a:spLocks noChangeArrowheads="1"/>
          </p:cNvSpPr>
          <p:nvPr/>
        </p:nvSpPr>
        <p:spPr bwMode="auto">
          <a:xfrm>
            <a:off x="838199" y="2116138"/>
            <a:ext cx="10674927" cy="1168400"/>
          </a:xfrm>
          <a:prstGeom prst="rect">
            <a:avLst/>
          </a:prstGeom>
          <a:noFill/>
          <a:ln>
            <a:noFill/>
          </a:ln>
          <a:effectLst/>
          <a:extLst>
            <a:ext uri="{909E8E84-426E-40dd-AFC4-6F175D3DCCD1}"/>
          </a:extLst>
        </p:spPr>
        <p:txBody>
          <a:bodyPr anchor="ctr"/>
          <a:lstStyle>
            <a:lvl1pPr algn="ctr" rtl="0" eaLnBrk="0" fontAlgn="base" hangingPunct="0">
              <a:spcBef>
                <a:spcPct val="0"/>
              </a:spcBef>
              <a:spcAft>
                <a:spcPct val="0"/>
              </a:spcAft>
              <a:defRPr sz="4200" b="1">
                <a:solidFill>
                  <a:schemeClr val="bg1"/>
                </a:solidFill>
                <a:effectLst>
                  <a:outerShdw blurRad="38100" dist="38100" dir="2700000" algn="tl">
                    <a:srgbClr val="DDDDDD"/>
                  </a:outerShdw>
                </a:effectLst>
                <a:latin typeface="+mj-lt"/>
                <a:ea typeface="+mj-ea"/>
                <a:cs typeface="ＭＳ Ｐゴシック" charset="0"/>
              </a:defRPr>
            </a:lvl1pPr>
            <a:lvl2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2pPr>
            <a:lvl3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3pPr>
            <a:lvl4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4pPr>
            <a:lvl5pPr algn="l" rtl="0" eaLnBrk="0" fontAlgn="base" hangingPunct="0">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cs typeface="ＭＳ Ｐゴシック" charset="0"/>
              </a:defRPr>
            </a:lvl5pPr>
            <a:lvl6pPr marL="4572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6pPr>
            <a:lvl7pPr marL="9144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7pPr>
            <a:lvl8pPr marL="13716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8pPr>
            <a:lvl9pPr marL="1828800" algn="l" rtl="0" fontAlgn="base">
              <a:spcBef>
                <a:spcPct val="0"/>
              </a:spcBef>
              <a:spcAft>
                <a:spcPct val="0"/>
              </a:spcAft>
              <a:defRPr sz="3800" b="1">
                <a:solidFill>
                  <a:schemeClr val="tx2"/>
                </a:solidFill>
                <a:effectLst>
                  <a:outerShdw blurRad="38100" dist="38100" dir="2700000" algn="tl">
                    <a:srgbClr val="DDDDDD"/>
                  </a:outerShdw>
                </a:effectLst>
                <a:latin typeface="Century Gothic" charset="0"/>
                <a:ea typeface="ＭＳ Ｐゴシック" charset="0"/>
              </a:defRPr>
            </a:lvl9pPr>
          </a:lstStyle>
          <a:p>
            <a:pPr eaLnBrk="1" hangingPunct="1">
              <a:defRPr/>
            </a:pPr>
            <a:r>
              <a:rPr lang="fr-FR" altLang="fr-FR" sz="3800" kern="0" dirty="0" smtClean="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rPr>
              <a:t>MERCI POUR VOTRE ATTENTION</a:t>
            </a:r>
            <a:endParaRPr lang="fr-FR" altLang="fr-FR" sz="3800" kern="0" dirty="0">
              <a:solidFill>
                <a:srgbClr val="336699"/>
              </a:solidFill>
              <a:effectLst>
                <a:outerShdw blurRad="38100" dist="38100" dir="2700000" algn="tl">
                  <a:srgbClr val="C0C0C0"/>
                </a:outerShdw>
              </a:effectLst>
              <a:latin typeface="Century Gothic" panose="020B0502020202020204" pitchFamily="34" charset="0"/>
              <a:ea typeface="ＭＳ Ｐゴシック"/>
              <a:cs typeface="Arial" panose="020B0604020202020204" pitchFamily="34" charset="0"/>
            </a:endParaRPr>
          </a:p>
        </p:txBody>
      </p:sp>
      <p:sp>
        <p:nvSpPr>
          <p:cNvPr id="16" name="Espace réservé du numéro de diapositive 3"/>
          <p:cNvSpPr>
            <a:spLocks noGrp="1"/>
          </p:cNvSpPr>
          <p:nvPr>
            <p:ph type="sldNum" sz="quarter" idx="10"/>
          </p:nvPr>
        </p:nvSpPr>
        <p:spPr>
          <a:xfrm>
            <a:off x="838200" y="6356350"/>
            <a:ext cx="2743200" cy="365125"/>
          </a:xfrm>
          <a:noFill/>
          <a:ln>
            <a:miter lim="800000"/>
            <a:headEnd/>
            <a:tailEnd/>
          </a:ln>
        </p:spPr>
        <p:txBody>
          <a:bodyPr/>
          <a:lstStyle/>
          <a:p>
            <a:r>
              <a:rPr lang="fr-FR" altLang="fr-FR" dirty="0">
                <a:latin typeface="Arial" charset="0"/>
              </a:rPr>
              <a:t>8</a:t>
            </a:r>
            <a:endParaRPr lang="fr-FR" altLang="fr-FR" dirty="0" smtClean="0">
              <a:latin typeface="Arial" charset="0"/>
            </a:endParaRPr>
          </a:p>
        </p:txBody>
      </p:sp>
    </p:spTree>
    <p:extLst>
      <p:ext uri="{BB962C8B-B14F-4D97-AF65-F5344CB8AC3E}">
        <p14:creationId xmlns:p14="http://schemas.microsoft.com/office/powerpoint/2010/main" val="1695143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3137</TotalTime>
  <Words>1345</Words>
  <Application>Microsoft Office PowerPoint</Application>
  <PresentationFormat>Grand écran</PresentationFormat>
  <Paragraphs>189</Paragraphs>
  <Slides>8</Slides>
  <Notes>8</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ＭＳ Ｐゴシック</vt:lpstr>
      <vt:lpstr>ＭＳ Ｐゴシック</vt:lpstr>
      <vt:lpstr>Arial</vt:lpstr>
      <vt:lpstr>Calibri</vt:lpstr>
      <vt:lpstr>Calibri Light</vt:lpstr>
      <vt:lpstr>Century Gothic</vt:lpstr>
      <vt:lpstr>Wingdings</vt:lpstr>
      <vt:lpstr>Thème Office</vt:lpstr>
      <vt:lpstr>Présentation PowerPoint</vt:lpstr>
      <vt:lpstr>Le PEDT lyonnais</vt:lpstr>
      <vt:lpstr>Présentation PowerPoint</vt:lpstr>
      <vt:lpstr>    Du PEDT aux enfants Le PEDT Lyonnais Des élus Des Partenaires institutionnels Des Directions  Des démarches et des dispositifs contractuels Des orientations communes  Dans chaque arrondissement          Des professionnels en charge    d’animer des réseaux d’acteurs   coordonner des diagnostics et évaluer les besoins   impulser, suivre et évaluer les projets       Des acteurs de la communauté éducative au plus près des    enfants de 2 à 16 ans       Parents, personnel de l’éducation Nationale, personnel municipal,     associations partenaires… </vt:lpstr>
      <vt:lpstr>Présentation PowerPoint</vt:lpstr>
      <vt:lpstr>Année scolaire  2018-2019  Le soutien aux projets  sur le temps scolaire</vt:lpstr>
      <vt:lpstr>Année scolaire  2018-2019  Le soutien aux projets des accueils périscolaires  La mobilisation de partenariats pour enrichir  4 parcours thématiques</vt:lpstr>
      <vt:lpstr>Présentation PowerPoint</vt:lpstr>
    </vt:vector>
  </TitlesOfParts>
  <Company>Ville de Lyon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HIDALGO Alexandra</dc:creator>
  <cp:lastModifiedBy>DONZELLE Christine</cp:lastModifiedBy>
  <cp:revision>154</cp:revision>
  <cp:lastPrinted>2019-02-01T13:28:06Z</cp:lastPrinted>
  <dcterms:created xsi:type="dcterms:W3CDTF">2018-09-26T14:28:48Z</dcterms:created>
  <dcterms:modified xsi:type="dcterms:W3CDTF">2019-02-01T13:28:16Z</dcterms:modified>
</cp:coreProperties>
</file>